
<file path=[Content_Types].xml><?xml version="1.0" encoding="utf-8"?>
<Types xmlns="http://schemas.openxmlformats.org/package/2006/content-types">
  <Default Extension="png" ContentType="image/png"/>
  <Default Extension="mp3" ContentType="audio/mpeg"/>
  <Default Extension="bin" ContentType="application/vnd.openxmlformats-officedocument.oleObject"/>
  <Default Extension="jpeg" ContentType="image/jpeg"/>
  <Default Extension="emf" ContentType="image/x-emf"/>
  <Default Extension="m4a" ContentType="audio/mp4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9" r:id="rId2"/>
    <p:sldId id="663" r:id="rId3"/>
    <p:sldId id="555" r:id="rId4"/>
    <p:sldId id="666" r:id="rId5"/>
    <p:sldId id="549" r:id="rId6"/>
    <p:sldId id="615" r:id="rId7"/>
    <p:sldId id="640" r:id="rId8"/>
    <p:sldId id="621" r:id="rId9"/>
    <p:sldId id="664" r:id="rId10"/>
    <p:sldId id="669" r:id="rId11"/>
    <p:sldId id="619" r:id="rId12"/>
    <p:sldId id="550" r:id="rId13"/>
    <p:sldId id="546" r:id="rId14"/>
    <p:sldId id="642" r:id="rId15"/>
    <p:sldId id="638" r:id="rId16"/>
    <p:sldId id="639" r:id="rId17"/>
    <p:sldId id="637" r:id="rId18"/>
    <p:sldId id="673" r:id="rId19"/>
    <p:sldId id="677" r:id="rId20"/>
    <p:sldId id="675" r:id="rId21"/>
    <p:sldId id="674" r:id="rId22"/>
    <p:sldId id="564" r:id="rId23"/>
    <p:sldId id="676" r:id="rId24"/>
    <p:sldId id="568" r:id="rId25"/>
    <p:sldId id="682" r:id="rId26"/>
    <p:sldId id="683" r:id="rId27"/>
    <p:sldId id="684" r:id="rId28"/>
    <p:sldId id="679" r:id="rId29"/>
    <p:sldId id="680" r:id="rId30"/>
    <p:sldId id="681" r:id="rId31"/>
  </p:sldIdLst>
  <p:sldSz cx="9144000" cy="6858000" type="screen4x3"/>
  <p:notesSz cx="7099300" cy="1023461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inhard blutner" initials="rb" lastIdx="1" clrIdx="0">
    <p:extLst>
      <p:ext uri="{19B8F6BF-5375-455C-9EA6-DF929625EA0E}">
        <p15:presenceInfo xmlns:p15="http://schemas.microsoft.com/office/powerpoint/2012/main" userId="d5dcdc0a881388c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9900"/>
    <a:srgbClr val="FF0000"/>
    <a:srgbClr val="0033CC"/>
    <a:srgbClr val="996600"/>
    <a:srgbClr val="CC9900"/>
    <a:srgbClr val="33CC33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86441" autoAdjust="0"/>
  </p:normalViewPr>
  <p:slideViewPr>
    <p:cSldViewPr snapToGrid="0">
      <p:cViewPr varScale="1">
        <p:scale>
          <a:sx n="80" d="100"/>
          <a:sy n="80" d="100"/>
        </p:scale>
        <p:origin x="139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-2040" y="-102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 defTabSz="990600" eaLnBrk="1" hangingPunct="1">
              <a:buFontTx/>
              <a:buNone/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buFontTx/>
              <a:buNone/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 defTabSz="990600" eaLnBrk="1" hangingPunct="1">
              <a:buFontTx/>
              <a:buNone/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buFontTx/>
              <a:buNone/>
              <a:defRPr sz="1300">
                <a:latin typeface="Arial" charset="0"/>
              </a:defRPr>
            </a:lvl1pPr>
          </a:lstStyle>
          <a:p>
            <a:pPr>
              <a:defRPr/>
            </a:pPr>
            <a:fld id="{8A9203EB-090D-42E1-9E47-5E6F71D7C44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30722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 defTabSz="990600" eaLnBrk="1" hangingPunct="1">
              <a:buFontTx/>
              <a:buNone/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buFontTx/>
              <a:buNone/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Textmasterformate durch Klicken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 defTabSz="990600" eaLnBrk="1" hangingPunct="1">
              <a:buFontTx/>
              <a:buNone/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buFontTx/>
              <a:buNone/>
              <a:defRPr sz="1300">
                <a:latin typeface="Arial" charset="0"/>
              </a:defRPr>
            </a:lvl1pPr>
          </a:lstStyle>
          <a:p>
            <a:pPr>
              <a:defRPr/>
            </a:pPr>
            <a:fld id="{542D9EBB-5366-4CCA-8AED-3E2C172A153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74263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F894F1C-FD13-41AE-A4D1-D8BD059BE9FC}" type="slidenum">
              <a:rPr lang="en-US" altLang="en-US" sz="1300" smtClean="0"/>
              <a:pPr>
                <a:spcBef>
                  <a:spcPct val="0"/>
                </a:spcBef>
              </a:pPr>
              <a:t>1</a:t>
            </a:fld>
            <a:endParaRPr lang="en-US" altLang="en-US" sz="1300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5" name="Tijdelijke aanduiding voor datum 5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1300" smtClean="0"/>
          </a:p>
        </p:txBody>
      </p:sp>
    </p:spTree>
    <p:extLst>
      <p:ext uri="{BB962C8B-B14F-4D97-AF65-F5344CB8AC3E}">
        <p14:creationId xmlns:p14="http://schemas.microsoft.com/office/powerpoint/2010/main" val="30158718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758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588" name="Tijdelijke aanduiding voor dianumm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6D66550-347B-443D-9719-05C727875DC8}" type="slidenum">
              <a:rPr lang="en-US" altLang="en-US" sz="1300"/>
              <a:pPr algn="r" eaLnBrk="1" hangingPunct="1">
                <a:spcBef>
                  <a:spcPct val="0"/>
                </a:spcBef>
              </a:pPr>
              <a:t>11</a:t>
            </a:fld>
            <a:endParaRPr lang="en-US" altLang="en-US" sz="1300"/>
          </a:p>
        </p:txBody>
      </p:sp>
      <p:sp>
        <p:nvSpPr>
          <p:cNvPr id="67589" name="Tijdelijke aanduiding voor datum 5"/>
          <p:cNvSpPr txBox="1">
            <a:spLocks noGrp="1"/>
          </p:cNvSpPr>
          <p:nvPr/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27753226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9635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636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77323BD-C217-49E5-937F-09F268DCDDE1}" type="slidenum">
              <a:rPr lang="en-US" altLang="en-US" sz="1300" smtClean="0"/>
              <a:pPr>
                <a:spcBef>
                  <a:spcPct val="0"/>
                </a:spcBef>
              </a:pPr>
              <a:t>12</a:t>
            </a:fld>
            <a:endParaRPr lang="en-US" altLang="en-US" sz="1300" smtClean="0"/>
          </a:p>
        </p:txBody>
      </p:sp>
      <p:sp>
        <p:nvSpPr>
          <p:cNvPr id="69637" name="Tijdelijke aanduiding voor datum 5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1300" smtClean="0"/>
          </a:p>
        </p:txBody>
      </p:sp>
    </p:spTree>
    <p:extLst>
      <p:ext uri="{BB962C8B-B14F-4D97-AF65-F5344CB8AC3E}">
        <p14:creationId xmlns:p14="http://schemas.microsoft.com/office/powerpoint/2010/main" val="18026266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758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588" name="Tijdelijke aanduiding voor dianumm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6D66550-347B-443D-9719-05C727875DC8}" type="slidenum">
              <a:rPr lang="en-US" altLang="en-US" sz="1300"/>
              <a:pPr algn="r" eaLnBrk="1" hangingPunct="1">
                <a:spcBef>
                  <a:spcPct val="0"/>
                </a:spcBef>
              </a:pPr>
              <a:t>15</a:t>
            </a:fld>
            <a:endParaRPr lang="en-US" altLang="en-US" sz="1300"/>
          </a:p>
        </p:txBody>
      </p:sp>
      <p:sp>
        <p:nvSpPr>
          <p:cNvPr id="67589" name="Tijdelijke aanduiding voor datum 5"/>
          <p:cNvSpPr txBox="1">
            <a:spLocks noGrp="1"/>
          </p:cNvSpPr>
          <p:nvPr/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14028709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758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588" name="Tijdelijke aanduiding voor dianumm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6D66550-347B-443D-9719-05C727875DC8}" type="slidenum">
              <a:rPr lang="en-US" altLang="en-US" sz="1300"/>
              <a:pPr algn="r" eaLnBrk="1" hangingPunct="1">
                <a:spcBef>
                  <a:spcPct val="0"/>
                </a:spcBef>
              </a:pPr>
              <a:t>16</a:t>
            </a:fld>
            <a:endParaRPr lang="en-US" altLang="en-US" sz="1300"/>
          </a:p>
        </p:txBody>
      </p:sp>
      <p:sp>
        <p:nvSpPr>
          <p:cNvPr id="67589" name="Tijdelijke aanduiding voor datum 5"/>
          <p:cNvSpPr txBox="1">
            <a:spLocks noGrp="1"/>
          </p:cNvSpPr>
          <p:nvPr/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6221795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758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588" name="Tijdelijke aanduiding voor dianumm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6D66550-347B-443D-9719-05C727875DC8}" type="slidenum">
              <a:rPr lang="en-US" altLang="en-US" sz="1300"/>
              <a:pPr algn="r" eaLnBrk="1" hangingPunct="1">
                <a:spcBef>
                  <a:spcPct val="0"/>
                </a:spcBef>
              </a:pPr>
              <a:t>18</a:t>
            </a:fld>
            <a:endParaRPr lang="en-US" altLang="en-US" sz="1300"/>
          </a:p>
        </p:txBody>
      </p:sp>
      <p:sp>
        <p:nvSpPr>
          <p:cNvPr id="67589" name="Tijdelijke aanduiding voor datum 5"/>
          <p:cNvSpPr txBox="1">
            <a:spLocks noGrp="1"/>
          </p:cNvSpPr>
          <p:nvPr/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41070097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758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588" name="Tijdelijke aanduiding voor dianumm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6D66550-347B-443D-9719-05C727875DC8}" type="slidenum">
              <a:rPr lang="en-US" altLang="en-US" sz="1300"/>
              <a:pPr algn="r" eaLnBrk="1" hangingPunct="1">
                <a:spcBef>
                  <a:spcPct val="0"/>
                </a:spcBef>
              </a:pPr>
              <a:t>19</a:t>
            </a:fld>
            <a:endParaRPr lang="en-US" altLang="en-US" sz="1300"/>
          </a:p>
        </p:txBody>
      </p:sp>
      <p:sp>
        <p:nvSpPr>
          <p:cNvPr id="67589" name="Tijdelijke aanduiding voor datum 5"/>
          <p:cNvSpPr txBox="1">
            <a:spLocks noGrp="1"/>
          </p:cNvSpPr>
          <p:nvPr/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28669603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758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588" name="Tijdelijke aanduiding voor dianumm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6D66550-347B-443D-9719-05C727875DC8}" type="slidenum">
              <a:rPr lang="en-US" altLang="en-US" sz="1300"/>
              <a:pPr algn="r" eaLnBrk="1" hangingPunct="1">
                <a:spcBef>
                  <a:spcPct val="0"/>
                </a:spcBef>
              </a:pPr>
              <a:t>20</a:t>
            </a:fld>
            <a:endParaRPr lang="en-US" altLang="en-US" sz="1300"/>
          </a:p>
        </p:txBody>
      </p:sp>
      <p:sp>
        <p:nvSpPr>
          <p:cNvPr id="67589" name="Tijdelijke aanduiding voor datum 5"/>
          <p:cNvSpPr txBox="1">
            <a:spLocks noGrp="1"/>
          </p:cNvSpPr>
          <p:nvPr/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15221764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758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588" name="Tijdelijke aanduiding voor dianumm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6D66550-347B-443D-9719-05C727875DC8}" type="slidenum">
              <a:rPr lang="en-US" altLang="en-US" sz="1300"/>
              <a:pPr algn="r" eaLnBrk="1" hangingPunct="1">
                <a:spcBef>
                  <a:spcPct val="0"/>
                </a:spcBef>
              </a:pPr>
              <a:t>21</a:t>
            </a:fld>
            <a:endParaRPr lang="en-US" altLang="en-US" sz="1300"/>
          </a:p>
        </p:txBody>
      </p:sp>
      <p:sp>
        <p:nvSpPr>
          <p:cNvPr id="67589" name="Tijdelijke aanduiding voor datum 5"/>
          <p:cNvSpPr txBox="1">
            <a:spLocks noGrp="1"/>
          </p:cNvSpPr>
          <p:nvPr/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14679043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758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588" name="Tijdelijke aanduiding voor dianumm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6D66550-347B-443D-9719-05C727875DC8}" type="slidenum">
              <a:rPr lang="en-US" altLang="en-US" sz="1300"/>
              <a:pPr algn="r" eaLnBrk="1" hangingPunct="1">
                <a:spcBef>
                  <a:spcPct val="0"/>
                </a:spcBef>
              </a:pPr>
              <a:t>23</a:t>
            </a:fld>
            <a:endParaRPr lang="en-US" altLang="en-US" sz="1300"/>
          </a:p>
        </p:txBody>
      </p:sp>
      <p:sp>
        <p:nvSpPr>
          <p:cNvPr id="67589" name="Tijdelijke aanduiding voor datum 5"/>
          <p:cNvSpPr txBox="1">
            <a:spLocks noGrp="1"/>
          </p:cNvSpPr>
          <p:nvPr/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28214425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</a:pPr>
            <a:fld id="{1C60AF02-2A11-421D-ACD2-8D3F12F726E2}" type="slidenum">
              <a:rPr lang="en-US" altLang="en-US" sz="1300" smtClean="0">
                <a:ea typeface="MS PGothic" panose="020B0600070205080204" pitchFamily="34" charset="-128"/>
              </a:rPr>
              <a:pPr eaLnBrk="0" hangingPunct="0">
                <a:spcBef>
                  <a:spcPct val="0"/>
                </a:spcBef>
              </a:pPr>
              <a:t>24</a:t>
            </a:fld>
            <a:endParaRPr lang="en-US" altLang="en-US" sz="1300" smtClean="0">
              <a:ea typeface="MS PGothic" panose="020B0600070205080204" pitchFamily="34" charset="-128"/>
            </a:endParaRPr>
          </a:p>
        </p:txBody>
      </p:sp>
      <p:sp>
        <p:nvSpPr>
          <p:cNvPr id="93187" name="Rectangle 7"/>
          <p:cNvSpPr txBox="1">
            <a:spLocks noGrp="1" noChangeArrowheads="1"/>
          </p:cNvSpPr>
          <p:nvPr/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C2FEEF89-B6DC-4F82-9178-96203AAAC3BB}" type="slidenum">
              <a:rPr lang="en-US" altLang="en-US" sz="1300">
                <a:ea typeface="MS PGothic" panose="020B0600070205080204" pitchFamily="34" charset="-128"/>
              </a:rPr>
              <a:pPr algn="r">
                <a:spcBef>
                  <a:spcPct val="0"/>
                </a:spcBef>
              </a:pPr>
              <a:t>24</a:t>
            </a:fld>
            <a:endParaRPr lang="en-US" altLang="en-US" sz="1300">
              <a:ea typeface="MS PGothic" panose="020B0600070205080204" pitchFamily="34" charset="-128"/>
            </a:endParaRPr>
          </a:p>
        </p:txBody>
      </p:sp>
      <p:sp>
        <p:nvSpPr>
          <p:cNvPr id="9318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93189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190" name="Tijdelijke aanduiding voor dianummer 3"/>
          <p:cNvSpPr txBox="1">
            <a:spLocks noGrp="1"/>
          </p:cNvSpPr>
          <p:nvPr/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14DE8739-22A0-49FB-87C4-5B0FEAA9661A}" type="slidenum">
              <a:rPr lang="en-US" altLang="en-US" sz="1300">
                <a:ea typeface="MS PGothic" panose="020B0600070205080204" pitchFamily="34" charset="-128"/>
              </a:rPr>
              <a:pPr algn="r">
                <a:spcBef>
                  <a:spcPct val="0"/>
                </a:spcBef>
              </a:pPr>
              <a:t>24</a:t>
            </a:fld>
            <a:endParaRPr lang="en-US" altLang="en-US" sz="130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62127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2424AF2-CB74-4947-88A5-92D990C04BD8}" type="slidenum">
              <a:rPr lang="en-US" altLang="en-US" sz="1300">
                <a:ea typeface="MS PGothic" panose="020B0600070205080204" pitchFamily="34" charset="-128"/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en-US" altLang="en-US" sz="1300">
              <a:ea typeface="MS PGothic" panose="020B0600070205080204" pitchFamily="34" charset="-128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6554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5D677F3-9594-47B2-9966-1C6CF1437B92}" type="slidenum">
              <a:rPr lang="en-US" altLang="en-US" sz="1300">
                <a:ea typeface="MS PGothic" panose="020B0600070205080204" pitchFamily="34" charset="-128"/>
              </a:rPr>
              <a:pPr algn="r" eaLnBrk="1" hangingPunct="1">
                <a:spcBef>
                  <a:spcPct val="0"/>
                </a:spcBef>
              </a:pPr>
              <a:t>26</a:t>
            </a:fld>
            <a:endParaRPr lang="en-US" altLang="en-US" sz="1300">
              <a:ea typeface="MS PGothic" panose="020B0600070205080204" pitchFamily="34" charset="-128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1516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758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588" name="Tijdelijke aanduiding voor dianumm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6D66550-347B-443D-9719-05C727875DC8}" type="slidenum">
              <a:rPr lang="en-US" altLang="en-US" sz="1300"/>
              <a:pPr algn="r" eaLnBrk="1" hangingPunct="1">
                <a:spcBef>
                  <a:spcPct val="0"/>
                </a:spcBef>
              </a:pPr>
              <a:t>27</a:t>
            </a:fld>
            <a:endParaRPr lang="en-US" altLang="en-US" sz="1300"/>
          </a:p>
        </p:txBody>
      </p:sp>
      <p:sp>
        <p:nvSpPr>
          <p:cNvPr id="67589" name="Tijdelijke aanduiding voor datum 5"/>
          <p:cNvSpPr txBox="1">
            <a:spLocks noGrp="1"/>
          </p:cNvSpPr>
          <p:nvPr/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35244956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758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588" name="Tijdelijke aanduiding voor dianumm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6D66550-347B-443D-9719-05C727875DC8}" type="slidenum">
              <a:rPr lang="en-US" altLang="en-US" sz="1300"/>
              <a:pPr algn="r" eaLnBrk="1" hangingPunct="1">
                <a:spcBef>
                  <a:spcPct val="0"/>
                </a:spcBef>
              </a:pPr>
              <a:t>28</a:t>
            </a:fld>
            <a:endParaRPr lang="en-US" altLang="en-US" sz="1300"/>
          </a:p>
        </p:txBody>
      </p:sp>
      <p:sp>
        <p:nvSpPr>
          <p:cNvPr id="67589" name="Tijdelijke aanduiding voor datum 5"/>
          <p:cNvSpPr txBox="1">
            <a:spLocks noGrp="1"/>
          </p:cNvSpPr>
          <p:nvPr/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30660688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758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588" name="Tijdelijke aanduiding voor dianumm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6D66550-347B-443D-9719-05C727875DC8}" type="slidenum">
              <a:rPr lang="en-US" altLang="en-US" sz="1300"/>
              <a:pPr algn="r" eaLnBrk="1" hangingPunct="1">
                <a:spcBef>
                  <a:spcPct val="0"/>
                </a:spcBef>
              </a:pPr>
              <a:t>29</a:t>
            </a:fld>
            <a:endParaRPr lang="en-US" altLang="en-US" sz="1300"/>
          </a:p>
        </p:txBody>
      </p:sp>
      <p:sp>
        <p:nvSpPr>
          <p:cNvPr id="67589" name="Tijdelijke aanduiding voor datum 5"/>
          <p:cNvSpPr txBox="1">
            <a:spLocks noGrp="1"/>
          </p:cNvSpPr>
          <p:nvPr/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21959914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758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588" name="Tijdelijke aanduiding voor dianumm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6D66550-347B-443D-9719-05C727875DC8}" type="slidenum">
              <a:rPr lang="en-US" altLang="en-US" sz="1300"/>
              <a:pPr algn="r" eaLnBrk="1" hangingPunct="1">
                <a:spcBef>
                  <a:spcPct val="0"/>
                </a:spcBef>
              </a:pPr>
              <a:t>30</a:t>
            </a:fld>
            <a:endParaRPr lang="en-US" altLang="en-US" sz="1300"/>
          </a:p>
        </p:txBody>
      </p:sp>
      <p:sp>
        <p:nvSpPr>
          <p:cNvPr id="67589" name="Tijdelijke aanduiding voor datum 5"/>
          <p:cNvSpPr txBox="1">
            <a:spLocks noGrp="1"/>
          </p:cNvSpPr>
          <p:nvPr/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3705070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5D677F3-9594-47B2-9966-1C6CF1437B92}" type="slidenum">
              <a:rPr lang="en-US" altLang="en-US" sz="1300">
                <a:ea typeface="MS PGothic" panose="020B0600070205080204" pitchFamily="34" charset="-128"/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en-US" altLang="en-US" sz="1300">
              <a:ea typeface="MS PGothic" panose="020B0600070205080204" pitchFamily="34" charset="-128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466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758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588" name="Tijdelijke aanduiding voor dianumm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6D66550-347B-443D-9719-05C727875DC8}" type="slidenum">
              <a:rPr lang="en-US" altLang="en-US" sz="1300"/>
              <a:pPr algn="r" eaLnBrk="1" hangingPunct="1">
                <a:spcBef>
                  <a:spcPct val="0"/>
                </a:spcBef>
              </a:pPr>
              <a:t>4</a:t>
            </a:fld>
            <a:endParaRPr lang="en-US" altLang="en-US" sz="1300"/>
          </a:p>
        </p:txBody>
      </p:sp>
      <p:sp>
        <p:nvSpPr>
          <p:cNvPr id="67589" name="Tijdelijke aanduiding voor datum 5"/>
          <p:cNvSpPr txBox="1">
            <a:spLocks noGrp="1"/>
          </p:cNvSpPr>
          <p:nvPr/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468842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758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588" name="Tijdelijke aanduiding voor dianumm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6D66550-347B-443D-9719-05C727875DC8}" type="slidenum">
              <a:rPr lang="en-US" altLang="en-US" sz="1300"/>
              <a:pPr algn="r" eaLnBrk="1" hangingPunct="1">
                <a:spcBef>
                  <a:spcPct val="0"/>
                </a:spcBef>
              </a:pPr>
              <a:t>5</a:t>
            </a:fld>
            <a:endParaRPr lang="en-US" altLang="en-US" sz="1300"/>
          </a:p>
        </p:txBody>
      </p:sp>
      <p:sp>
        <p:nvSpPr>
          <p:cNvPr id="67589" name="Tijdelijke aanduiding voor datum 5"/>
          <p:cNvSpPr txBox="1">
            <a:spLocks noGrp="1"/>
          </p:cNvSpPr>
          <p:nvPr/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21745152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758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588" name="Tijdelijke aanduiding voor dianumm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6D66550-347B-443D-9719-05C727875DC8}" type="slidenum">
              <a:rPr lang="en-US" altLang="en-US" sz="1300"/>
              <a:pPr algn="r" eaLnBrk="1" hangingPunct="1">
                <a:spcBef>
                  <a:spcPct val="0"/>
                </a:spcBef>
              </a:pPr>
              <a:t>6</a:t>
            </a:fld>
            <a:endParaRPr lang="en-US" altLang="en-US" sz="1300"/>
          </a:p>
        </p:txBody>
      </p:sp>
      <p:sp>
        <p:nvSpPr>
          <p:cNvPr id="67589" name="Tijdelijke aanduiding voor datum 5"/>
          <p:cNvSpPr txBox="1">
            <a:spLocks noGrp="1"/>
          </p:cNvSpPr>
          <p:nvPr/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34535778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758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588" name="Tijdelijke aanduiding voor dianumm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6D66550-347B-443D-9719-05C727875DC8}" type="slidenum">
              <a:rPr lang="en-US" altLang="en-US" sz="1300"/>
              <a:pPr algn="r" eaLnBrk="1" hangingPunct="1">
                <a:spcBef>
                  <a:spcPct val="0"/>
                </a:spcBef>
              </a:pPr>
              <a:t>7</a:t>
            </a:fld>
            <a:endParaRPr lang="en-US" altLang="en-US" sz="1300"/>
          </a:p>
        </p:txBody>
      </p:sp>
      <p:sp>
        <p:nvSpPr>
          <p:cNvPr id="67589" name="Tijdelijke aanduiding voor datum 5"/>
          <p:cNvSpPr txBox="1">
            <a:spLocks noGrp="1"/>
          </p:cNvSpPr>
          <p:nvPr/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9250355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5D677F3-9594-47B2-9966-1C6CF1437B92}" type="slidenum">
              <a:rPr lang="en-US" altLang="en-US" sz="1300">
                <a:ea typeface="MS PGothic" panose="020B0600070205080204" pitchFamily="34" charset="-128"/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en-US" altLang="en-US" sz="1300">
              <a:ea typeface="MS PGothic" panose="020B0600070205080204" pitchFamily="34" charset="-128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9901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2424AF2-CB74-4947-88A5-92D990C04BD8}" type="slidenum">
              <a:rPr lang="en-US" altLang="en-US" sz="1300">
                <a:ea typeface="MS PGothic" panose="020B0600070205080204" pitchFamily="34" charset="-128"/>
              </a:rPr>
              <a:pPr algn="r" eaLnBrk="1" hangingPunct="1">
                <a:spcBef>
                  <a:spcPct val="0"/>
                </a:spcBef>
              </a:pPr>
              <a:t>9</a:t>
            </a:fld>
            <a:endParaRPr lang="en-US" altLang="en-US" sz="1300">
              <a:ea typeface="MS PGothic" panose="020B0600070205080204" pitchFamily="34" charset="-128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062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Reinhard Blutner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DB32F-E534-4B01-8700-99D9C1357D0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923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Reinhard Blutner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D712D-B6DC-488C-8687-360A085F904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905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Reinhard Blutner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82EEB-21EB-49BE-A43B-380B8DF734C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05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Reinhard Blutner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E8D00-873B-46E2-A96D-E44BA31CB50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92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el, Text und Medien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Medienplatzhalt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Reinhard Blutner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5A028-9C1C-4F6E-AEB3-D3CE37FC160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530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Reinhard Blutner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FC2E1-761F-4C7C-8C2C-2B61C16DB94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568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Reinhard Blutner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918DA-0281-453F-B53C-F48F73CD481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035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Reinhard Blutner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6C62F-DC3B-43B1-8218-897004CCBAC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2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Reinhard Blutner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902BF-B167-4DB6-A338-734438A619B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650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Reinhard Blutner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CCCDA-F48A-48B1-9400-9F9D9AC0DE7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46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Reinhard Blutner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AC8166-D416-4B93-8248-BA40F3EBA84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028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Reinhard Blutner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0FE96-EF29-4493-91BB-D1D93672067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013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Reinhard Blutner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10809-8765-4466-AAA8-22C34797518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120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Titelmasterformat durch Klicken bearbeiten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-366713" y="6524625"/>
            <a:ext cx="2446338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FontTx/>
              <a:buNone/>
              <a:defRPr sz="1400"/>
            </a:lvl1pPr>
          </a:lstStyle>
          <a:p>
            <a:pPr>
              <a:defRPr/>
            </a:pPr>
            <a:r>
              <a:rPr lang="de-DE"/>
              <a:t>Reinhard Blutner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87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buFontTx/>
              <a:buNone/>
              <a:defRPr sz="1400"/>
            </a:lvl1pPr>
          </a:lstStyle>
          <a:p>
            <a:pPr>
              <a:defRPr/>
            </a:pPr>
            <a:fld id="{E2337D47-ABC2-4154-B44E-9A8BA5C1F61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300.png"/><Relationship Id="rId4" Type="http://schemas.openxmlformats.org/officeDocument/2006/relationships/image" Target="../media/image2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7" Type="http://schemas.openxmlformats.org/officeDocument/2006/relationships/image" Target="../media/image3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7" Type="http://schemas.openxmlformats.org/officeDocument/2006/relationships/image" Target="../media/image4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emf"/><Relationship Id="rId5" Type="http://schemas.openxmlformats.org/officeDocument/2006/relationships/image" Target="../media/image39.emf"/><Relationship Id="rId4" Type="http://schemas.openxmlformats.org/officeDocument/2006/relationships/image" Target="../media/image3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6.e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4a"/><Relationship Id="rId3" Type="http://schemas.microsoft.com/office/2007/relationships/media" Target="../media/media3.m4a"/><Relationship Id="rId7" Type="http://schemas.microsoft.com/office/2007/relationships/media" Target="../media/media5.m4a"/><Relationship Id="rId12" Type="http://schemas.openxmlformats.org/officeDocument/2006/relationships/image" Target="../media/image8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media4.m4a"/><Relationship Id="rId11" Type="http://schemas.openxmlformats.org/officeDocument/2006/relationships/image" Target="../media/image9.jpeg"/><Relationship Id="rId5" Type="http://schemas.microsoft.com/office/2007/relationships/media" Target="../media/media4.m4a"/><Relationship Id="rId10" Type="http://schemas.openxmlformats.org/officeDocument/2006/relationships/notesSlide" Target="../notesSlides/notesSlide5.xml"/><Relationship Id="rId4" Type="http://schemas.openxmlformats.org/officeDocument/2006/relationships/audio" Target="../media/media3.m4a"/><Relationship Id="rId9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F77C73B-D10A-46F0-9F91-B3F74B3D71A0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 smtClean="0"/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title"/>
          </p:nvPr>
        </p:nvSpPr>
        <p:spPr>
          <a:xfrm>
            <a:off x="369059" y="0"/>
            <a:ext cx="8097837" cy="1143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GB" sz="4000" dirty="0">
                <a:solidFill>
                  <a:srgbClr val="FF0000"/>
                </a:solidFill>
              </a:rPr>
              <a:t>Toward a Gauge Theory of </a:t>
            </a:r>
            <a:r>
              <a:rPr lang="en-GB" sz="4000" dirty="0" smtClean="0">
                <a:solidFill>
                  <a:srgbClr val="FF0000"/>
                </a:solidFill>
              </a:rPr>
              <a:t/>
            </a:r>
            <a:br>
              <a:rPr lang="en-GB" sz="4000" dirty="0" smtClean="0">
                <a:solidFill>
                  <a:srgbClr val="FF0000"/>
                </a:solidFill>
              </a:rPr>
            </a:br>
            <a:r>
              <a:rPr lang="en-GB" sz="4000" dirty="0" smtClean="0">
                <a:solidFill>
                  <a:srgbClr val="FF0000"/>
                </a:solidFill>
              </a:rPr>
              <a:t>Musical </a:t>
            </a:r>
            <a:r>
              <a:rPr lang="en-GB" sz="4000" dirty="0">
                <a:solidFill>
                  <a:srgbClr val="FF0000"/>
                </a:solidFill>
              </a:rPr>
              <a:t>Forces</a:t>
            </a: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315913" y="5478298"/>
            <a:ext cx="8353425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/>
              <a:t>Reinhard Blutner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 err="1"/>
              <a:t>Universiteit</a:t>
            </a:r>
            <a:r>
              <a:rPr lang="en-US" altLang="en-US" sz="2000" dirty="0"/>
              <a:t> van Amsterdam</a:t>
            </a:r>
          </a:p>
        </p:txBody>
      </p:sp>
      <p:sp>
        <p:nvSpPr>
          <p:cNvPr id="4101" name="Rectangle 7"/>
          <p:cNvSpPr>
            <a:spLocks noChangeArrowheads="1"/>
          </p:cNvSpPr>
          <p:nvPr/>
        </p:nvSpPr>
        <p:spPr bwMode="auto">
          <a:xfrm>
            <a:off x="1592267" y="1695022"/>
            <a:ext cx="5651419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GB" dirty="0" smtClean="0">
                <a:solidFill>
                  <a:srgbClr val="000099"/>
                </a:solidFill>
              </a:rPr>
              <a:t>Quantum Interaction 2016</a:t>
            </a:r>
          </a:p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GB" sz="800" dirty="0"/>
              <a:t/>
            </a:r>
            <a:br>
              <a:rPr lang="en-GB" sz="800" dirty="0"/>
            </a:br>
            <a:r>
              <a:rPr lang="en-GB" sz="2400" dirty="0" smtClean="0"/>
              <a:t>SFSU, San </a:t>
            </a:r>
            <a:r>
              <a:rPr lang="en-GB" sz="2400" dirty="0"/>
              <a:t>Francisco, </a:t>
            </a:r>
            <a:r>
              <a:rPr lang="en-GB" sz="2400" dirty="0" smtClean="0"/>
              <a:t>July </a:t>
            </a:r>
            <a:r>
              <a:rPr lang="en-GB" sz="2400" dirty="0"/>
              <a:t>20—22, 2016.</a:t>
            </a:r>
            <a:endParaRPr lang="en-US" altLang="en-US" sz="2400" dirty="0"/>
          </a:p>
        </p:txBody>
      </p:sp>
      <p:sp>
        <p:nvSpPr>
          <p:cNvPr id="4102" name="Oval 7"/>
          <p:cNvSpPr>
            <a:spLocks noChangeArrowheads="1"/>
          </p:cNvSpPr>
          <p:nvPr/>
        </p:nvSpPr>
        <p:spPr bwMode="auto">
          <a:xfrm>
            <a:off x="8316913" y="6308725"/>
            <a:ext cx="431800" cy="54927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 type="none" w="lg" len="lg"/>
              </a14:hiddenLine>
            </a:ext>
          </a:extLst>
        </p:spPr>
        <p:txBody>
          <a:bodyPr wrap="none" anchor="ctr">
            <a:spAutoFit/>
          </a:bodyPr>
          <a:lstStyle>
            <a:lvl1pPr indent="457200">
              <a:spcBef>
                <a:spcPct val="20000"/>
              </a:spcBef>
              <a:buChar char="•"/>
              <a:tabLst>
                <a:tab pos="447675" algn="l"/>
              </a:tabLs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47675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47675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47675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AutoNum type="arabicPeriod"/>
            </a:pPr>
            <a:endParaRPr lang="en-US" altLang="en-US" sz="2400"/>
          </a:p>
        </p:txBody>
      </p:sp>
      <p:pic>
        <p:nvPicPr>
          <p:cNvPr id="4103" name="Picture 4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403" y="5567040"/>
            <a:ext cx="7937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1" descr="illc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872" y="5543551"/>
            <a:ext cx="15494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15912" y="4380067"/>
            <a:ext cx="8353425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 smtClean="0"/>
              <a:t>Peter beim Graben</a:t>
            </a:r>
            <a:endParaRPr lang="en-US" altLang="en-US" sz="2000" dirty="0"/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sz="2000" dirty="0"/>
              <a:t>Bernstein </a:t>
            </a:r>
            <a:r>
              <a:rPr lang="en-GB" sz="2000" dirty="0" err="1" smtClean="0"/>
              <a:t>Center</a:t>
            </a:r>
            <a:r>
              <a:rPr lang="en-GB" sz="2000" dirty="0" smtClean="0"/>
              <a:t> </a:t>
            </a:r>
            <a:r>
              <a:rPr lang="en-GB" sz="2000" dirty="0"/>
              <a:t>for Computational Neuroscience </a:t>
            </a:r>
            <a:r>
              <a:rPr lang="en-GB" sz="2000" dirty="0" smtClean="0"/>
              <a:t>Berlin</a:t>
            </a:r>
            <a:endParaRPr lang="en-US" altLang="en-US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003" y="4216459"/>
            <a:ext cx="921132" cy="877499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Fußzeilenplatzhalter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1400" smtClean="0"/>
              <a:t>Reinhard Blutner</a:t>
            </a:r>
          </a:p>
        </p:txBody>
      </p:sp>
      <p:sp>
        <p:nvSpPr>
          <p:cNvPr id="81923" name="Foliennummernplatzhalt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B13D152-1E08-4158-928E-80C25295B713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66784" y="153276"/>
            <a:ext cx="8253412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de-DE" altLang="en-US" dirty="0" err="1" smtClean="0"/>
              <a:t>Computational</a:t>
            </a:r>
            <a:r>
              <a:rPr lang="de-DE" altLang="en-US" dirty="0" smtClean="0"/>
              <a:t> Music </a:t>
            </a:r>
            <a:r>
              <a:rPr lang="de-DE" altLang="en-US" dirty="0" err="1" smtClean="0"/>
              <a:t>Theory</a:t>
            </a:r>
            <a:endParaRPr lang="de-DE" kern="0" dirty="0" smtClean="0">
              <a:sym typeface="Symbol" pitchFamily="18" charset="2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80724" y="1069975"/>
            <a:ext cx="6372476" cy="253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76250" indent="-476250">
              <a:spcAft>
                <a:spcPct val="25000"/>
              </a:spcAft>
              <a:defRPr/>
            </a:pPr>
            <a:r>
              <a:rPr lang="en-US" sz="2400" kern="0" dirty="0">
                <a:sym typeface="Symbol" pitchFamily="18" charset="2"/>
              </a:rPr>
              <a:t>Structural</a:t>
            </a:r>
            <a:r>
              <a:rPr lang="en-US" kern="0" dirty="0">
                <a:sym typeface="Symbol" pitchFamily="18" charset="2"/>
              </a:rPr>
              <a:t> </a:t>
            </a:r>
            <a:r>
              <a:rPr lang="en-US" sz="2400" kern="0" dirty="0">
                <a:sym typeface="Symbol" pitchFamily="18" charset="2"/>
              </a:rPr>
              <a:t>approaches</a:t>
            </a:r>
          </a:p>
          <a:p>
            <a:pPr marL="876300" lvl="1" indent="-476250">
              <a:spcAft>
                <a:spcPct val="25000"/>
              </a:spcAft>
              <a:defRPr/>
            </a:pPr>
            <a:r>
              <a:rPr lang="en-US" sz="2000" kern="0" dirty="0">
                <a:sym typeface="Symbol" pitchFamily="18" charset="2"/>
              </a:rPr>
              <a:t>E.g. </a:t>
            </a:r>
            <a:r>
              <a:rPr lang="en-US" sz="2000" dirty="0" err="1"/>
              <a:t>Guerino</a:t>
            </a:r>
            <a:r>
              <a:rPr lang="en-US" sz="2000" dirty="0"/>
              <a:t> </a:t>
            </a:r>
            <a:r>
              <a:rPr lang="en-US" sz="2000" dirty="0" err="1"/>
              <a:t>Mazzola</a:t>
            </a:r>
            <a:r>
              <a:rPr lang="en-US" sz="2000" dirty="0"/>
              <a:t>, </a:t>
            </a:r>
            <a:r>
              <a:rPr lang="en-US" sz="2000" i="1" dirty="0"/>
              <a:t>The </a:t>
            </a:r>
            <a:r>
              <a:rPr lang="en-US" sz="2000" i="1" dirty="0" err="1"/>
              <a:t>Topos</a:t>
            </a:r>
            <a:r>
              <a:rPr lang="en-US" sz="2000" i="1" dirty="0"/>
              <a:t> of Music </a:t>
            </a:r>
            <a:endParaRPr lang="en-US" sz="2000" i="1" dirty="0" smtClean="0"/>
          </a:p>
          <a:p>
            <a:pPr marL="876300" lvl="1" indent="-476250">
              <a:spcAft>
                <a:spcPct val="25000"/>
              </a:spcAft>
              <a:defRPr/>
            </a:pPr>
            <a:r>
              <a:rPr lang="en-US" sz="2000" dirty="0" smtClean="0"/>
              <a:t>Music and Symmetry</a:t>
            </a:r>
            <a:endParaRPr lang="en-US" sz="2000" dirty="0"/>
          </a:p>
          <a:p>
            <a:pPr marL="876300" lvl="1" indent="-476250">
              <a:spcAft>
                <a:spcPct val="25000"/>
              </a:spcAft>
              <a:defRPr/>
            </a:pPr>
            <a:r>
              <a:rPr lang="en-US" sz="2000" kern="0" dirty="0"/>
              <a:t>Purely </a:t>
            </a:r>
            <a:r>
              <a:rPr lang="en-US" sz="2000" kern="0" dirty="0" err="1"/>
              <a:t>structuralist</a:t>
            </a:r>
            <a:r>
              <a:rPr lang="en-US" sz="2000" kern="0" dirty="0"/>
              <a:t> approach without probabilistic </a:t>
            </a:r>
            <a:r>
              <a:rPr lang="en-US" sz="2000" kern="0" dirty="0" smtClean="0"/>
              <a:t>elements</a:t>
            </a:r>
            <a:endParaRPr lang="en-US" sz="2000" kern="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590" y="1069975"/>
            <a:ext cx="1864895" cy="2666801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80724" y="3607176"/>
            <a:ext cx="6372476" cy="280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76250" indent="-476250">
              <a:spcAft>
                <a:spcPct val="25000"/>
              </a:spcAft>
              <a:defRPr/>
            </a:pPr>
            <a:r>
              <a:rPr lang="en-US" sz="2400" kern="0" dirty="0" smtClean="0"/>
              <a:t>Bayesian approaches</a:t>
            </a:r>
          </a:p>
          <a:p>
            <a:pPr marL="876300" lvl="1" indent="-476250">
              <a:spcAft>
                <a:spcPct val="25000"/>
              </a:spcAft>
              <a:defRPr/>
            </a:pPr>
            <a:r>
              <a:rPr lang="en-US" sz="2000" kern="0" dirty="0" smtClean="0"/>
              <a:t>David Temperley, </a:t>
            </a:r>
            <a:r>
              <a:rPr lang="en-US" sz="2000" i="1" kern="0" dirty="0" smtClean="0"/>
              <a:t>Music and Probability </a:t>
            </a:r>
          </a:p>
          <a:p>
            <a:pPr marL="876300" lvl="1" indent="-476250">
              <a:spcAft>
                <a:spcPct val="25000"/>
              </a:spcAft>
              <a:defRPr/>
            </a:pPr>
            <a:r>
              <a:rPr lang="en-US" sz="2000" kern="0" dirty="0" smtClean="0">
                <a:sym typeface="Symbol" pitchFamily="18" charset="2"/>
              </a:rPr>
              <a:t>Music perception is largely probabilistic in nature</a:t>
            </a:r>
          </a:p>
          <a:p>
            <a:pPr marL="876300" lvl="1" indent="-476250">
              <a:spcAft>
                <a:spcPct val="25000"/>
              </a:spcAft>
              <a:defRPr/>
            </a:pPr>
            <a:r>
              <a:rPr lang="en-US" sz="2000" kern="0" dirty="0" smtClean="0">
                <a:sym typeface="Symbol" pitchFamily="18" charset="2"/>
              </a:rPr>
              <a:t>Where do the probabilities come from?</a:t>
            </a:r>
          </a:p>
          <a:p>
            <a:pPr>
              <a:spcAft>
                <a:spcPct val="25000"/>
              </a:spcAft>
              <a:defRPr/>
            </a:pPr>
            <a:r>
              <a:rPr lang="en-US" sz="2400" kern="0" dirty="0" smtClean="0"/>
              <a:t>Quantum theory invites for the combination of both approaches</a:t>
            </a:r>
            <a:r>
              <a:rPr lang="en-US" kern="0" dirty="0" smtClean="0"/>
              <a:t> 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590" y="3866648"/>
            <a:ext cx="1864895" cy="245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69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Fußzeilenplatzhalter 5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1400" smtClean="0"/>
              <a:t>Reinhard Blutner</a:t>
            </a:r>
          </a:p>
        </p:txBody>
      </p:sp>
      <p:sp>
        <p:nvSpPr>
          <p:cNvPr id="66563" name="Foliennummernplatzhalter 6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FC37653-19F8-473C-989B-AB25FC9CAC7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 smtClean="0"/>
          </a:p>
        </p:txBody>
      </p:sp>
      <p:sp>
        <p:nvSpPr>
          <p:cNvPr id="66564" name="Titel 1"/>
          <p:cNvSpPr>
            <a:spLocks noGrp="1"/>
          </p:cNvSpPr>
          <p:nvPr>
            <p:ph type="title"/>
          </p:nvPr>
        </p:nvSpPr>
        <p:spPr>
          <a:xfrm>
            <a:off x="457200" y="1423988"/>
            <a:ext cx="8229600" cy="1143000"/>
          </a:xfrm>
        </p:spPr>
        <p:txBody>
          <a:bodyPr/>
          <a:lstStyle/>
          <a:p>
            <a:pPr eaLnBrk="1" hangingPunct="1"/>
            <a:r>
              <a:rPr lang="de-DE" altLang="en-US" dirty="0" smtClean="0">
                <a:solidFill>
                  <a:srgbClr val="000099"/>
                </a:solidFill>
              </a:rPr>
              <a:t>Qubit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states</a:t>
            </a:r>
            <a:endParaRPr lang="de-DE" altLang="en-US" dirty="0" smtClean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31788" y="2401888"/>
            <a:ext cx="8169275" cy="4525962"/>
          </a:xfrm>
        </p:spPr>
        <p:txBody>
          <a:bodyPr/>
          <a:lstStyle/>
          <a:p>
            <a:pPr algn="just">
              <a:spcAft>
                <a:spcPts val="600"/>
              </a:spcAft>
            </a:pPr>
            <a:r>
              <a:rPr lang="en-US" altLang="en-US" sz="2400" dirty="0" smtClean="0"/>
              <a:t>A bit is the basic unit of information in classical computation referring to a choice between two discrete states, say {0, 1}.</a:t>
            </a:r>
          </a:p>
          <a:p>
            <a:pPr algn="just">
              <a:spcAft>
                <a:spcPts val="600"/>
              </a:spcAft>
            </a:pPr>
            <a:r>
              <a:rPr lang="en-US" altLang="en-US" sz="2400" dirty="0" smtClean="0"/>
              <a:t>A qubit is the basic of information in quantum computing referring to a choice between the unit-vectors in a two-dimensional Hilbert space.</a:t>
            </a:r>
          </a:p>
          <a:p>
            <a:pPr algn="just">
              <a:lnSpc>
                <a:spcPct val="130000"/>
              </a:lnSpc>
              <a:spcAft>
                <a:spcPts val="600"/>
              </a:spcAft>
            </a:pPr>
            <a:r>
              <a:rPr lang="en-US" altLang="en-US" sz="2400" dirty="0" smtClean="0"/>
              <a:t>For instance, the orthogonal states 	   and 	      can be taken to represent </a:t>
            </a:r>
            <a:r>
              <a:rPr lang="en-US" altLang="en-US" sz="2400" i="1" dirty="0" smtClean="0"/>
              <a:t>true</a:t>
            </a:r>
            <a:r>
              <a:rPr lang="en-US" altLang="en-US" sz="2400" dirty="0" smtClean="0"/>
              <a:t> and </a:t>
            </a:r>
            <a:r>
              <a:rPr lang="en-US" altLang="en-US" sz="2400" i="1" dirty="0" smtClean="0"/>
              <a:t>false</a:t>
            </a:r>
            <a:r>
              <a:rPr lang="en-US" altLang="en-US" sz="2400" dirty="0" smtClean="0"/>
              <a:t>, the vectors in between are appropriate for modeling vagueness.</a:t>
            </a:r>
          </a:p>
          <a:p>
            <a:endParaRPr lang="en-US" altLang="en-US" dirty="0" smtClean="0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5675313" y="4840288"/>
            <a:ext cx="1541462" cy="708025"/>
            <a:chOff x="2842" y="2750"/>
            <a:chExt cx="971" cy="446"/>
          </a:xfrm>
        </p:grpSpPr>
        <p:graphicFrame>
          <p:nvGraphicFramePr>
            <p:cNvPr id="66567" name="Object 8"/>
            <p:cNvGraphicFramePr>
              <a:graphicFrameLocks noChangeAspect="1"/>
            </p:cNvGraphicFramePr>
            <p:nvPr/>
          </p:nvGraphicFramePr>
          <p:xfrm>
            <a:off x="2842" y="2750"/>
            <a:ext cx="260" cy="4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976" name="Formel" r:id="rId4" imgW="266584" imgH="457002" progId="Equation.3">
                    <p:embed/>
                  </p:oleObj>
                </mc:Choice>
                <mc:Fallback>
                  <p:oleObj name="Formel" r:id="rId4" imgW="266584" imgH="45700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2" y="2750"/>
                          <a:ext cx="260" cy="4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6568" name="Object 12"/>
            <p:cNvGraphicFramePr>
              <a:graphicFrameLocks noChangeAspect="1"/>
            </p:cNvGraphicFramePr>
            <p:nvPr/>
          </p:nvGraphicFramePr>
          <p:xfrm>
            <a:off x="3561" y="2764"/>
            <a:ext cx="252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977" name="Formel" r:id="rId6" imgW="266584" imgH="457002" progId="Equation.3">
                    <p:embed/>
                  </p:oleObj>
                </mc:Choice>
                <mc:Fallback>
                  <p:oleObj name="Formel" r:id="rId6" imgW="266584" imgH="45700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61" y="2764"/>
                          <a:ext cx="252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35731" y="44451"/>
            <a:ext cx="8872537" cy="111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kern="0" dirty="0" smtClean="0">
                <a:solidFill>
                  <a:srgbClr val="C00000"/>
                </a:solidFill>
              </a:rPr>
              <a:t>II.1 The Qubit Approach</a:t>
            </a:r>
            <a:endParaRPr lang="de-DE" altLang="en-US" sz="3600" kern="0" dirty="0" smtClean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9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1400" smtClean="0"/>
              <a:t>Reinhard Blutner</a:t>
            </a:r>
          </a:p>
        </p:txBody>
      </p:sp>
      <p:sp>
        <p:nvSpPr>
          <p:cNvPr id="68611" name="Rectangle 5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9CDAFF0-E09B-43E2-9983-071217C71315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 smtClean="0"/>
          </a:p>
        </p:txBody>
      </p:sp>
      <p:sp>
        <p:nvSpPr>
          <p:cNvPr id="6861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smtClean="0"/>
              <a:t>Bloch spheres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23875" y="1495425"/>
            <a:ext cx="3838575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dirty="0" smtClean="0"/>
              <a:t>Real Hilbert Space: </a:t>
            </a:r>
          </a:p>
          <a:p>
            <a:endParaRPr lang="en-US" altLang="en-US" sz="2400" dirty="0" smtClean="0"/>
          </a:p>
        </p:txBody>
      </p:sp>
      <p:graphicFrame>
        <p:nvGraphicFramePr>
          <p:cNvPr id="28678" name="Object 6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16753281"/>
              </p:ext>
            </p:extLst>
          </p:nvPr>
        </p:nvGraphicFramePr>
        <p:xfrm>
          <a:off x="569229" y="2263775"/>
          <a:ext cx="3020792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92" name="Formel" r:id="rId4" imgW="1828800" imgH="457200" progId="Equation.3">
                  <p:embed/>
                </p:oleObj>
              </mc:Choice>
              <mc:Fallback>
                <p:oleObj name="Formel" r:id="rId4" imgW="1828800" imgH="457200" progId="Equation.3">
                  <p:embed/>
                  <p:pic>
                    <p:nvPicPr>
                      <p:cNvPr id="0" name="Object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229" y="2263775"/>
                        <a:ext cx="3020792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0" name="Object 8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190220812"/>
              </p:ext>
            </p:extLst>
          </p:nvPr>
        </p:nvGraphicFramePr>
        <p:xfrm>
          <a:off x="4999038" y="2305050"/>
          <a:ext cx="325437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93" name="Formel" r:id="rId6" imgW="2082600" imgH="457200" progId="Equation.3">
                  <p:embed/>
                </p:oleObj>
              </mc:Choice>
              <mc:Fallback>
                <p:oleObj name="Formel" r:id="rId6" imgW="2082600" imgH="457200" progId="Equation.3">
                  <p:embed/>
                  <p:pic>
                    <p:nvPicPr>
                      <p:cNvPr id="0" name="Object 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9038" y="2305050"/>
                        <a:ext cx="3254375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4787900" y="1519238"/>
            <a:ext cx="3838575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/>
              <a:t>Complex Hilbert Space </a:t>
            </a:r>
          </a:p>
          <a:p>
            <a:endParaRPr lang="en-US" altLang="en-US" sz="2400"/>
          </a:p>
        </p:txBody>
      </p:sp>
      <p:pic>
        <p:nvPicPr>
          <p:cNvPr id="28683" name="Picture 3" descr="D:\UvA\Scriptie\nigger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3200400"/>
            <a:ext cx="3502025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4" name="Picture 12" descr="Figure2"/>
          <p:cNvPicPr>
            <a:picLocks noChangeAspect="1" noChangeArrowheads="1"/>
          </p:cNvPicPr>
          <p:nvPr/>
        </p:nvPicPr>
        <p:blipFill>
          <a:blip r:embed="rId9" cstate="print">
            <a:lum bright="-6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825" y="3427413"/>
            <a:ext cx="2457450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2457450" y="5105400"/>
            <a:ext cx="857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indent="457200">
              <a:spcBef>
                <a:spcPct val="20000"/>
              </a:spcBef>
              <a:buChar char="•"/>
              <a:tabLst>
                <a:tab pos="447675" algn="l"/>
              </a:tabLs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47675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47675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47675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ym typeface="Symbol" panose="05050102010706020507" pitchFamily="18" charset="2"/>
              </a:rPr>
              <a:t>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 build="p"/>
      <p:bldP spid="28682" grpId="0"/>
      <p:bldP spid="2868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069975"/>
            <a:ext cx="3721100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1" name="Fußzeilenplatzhalter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1400" smtClean="0"/>
              <a:t>Reinhard Blutner</a:t>
            </a:r>
          </a:p>
        </p:txBody>
      </p:sp>
      <p:sp>
        <p:nvSpPr>
          <p:cNvPr id="83972" name="Foliennummernplatzhalter 2"/>
          <p:cNvSpPr>
            <a:spLocks noGrp="1"/>
          </p:cNvSpPr>
          <p:nvPr>
            <p:ph type="sldNum" sz="quarter" idx="11"/>
          </p:nvPr>
        </p:nvSpPr>
        <p:spPr>
          <a:xfrm>
            <a:off x="7369175" y="6408738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CA44E4B-A4A3-4C2C-B037-67EE36997DE7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39763" y="412750"/>
            <a:ext cx="8253412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en-US" kern="0" dirty="0" smtClean="0">
                <a:sym typeface="Symbol" pitchFamily="18" charset="2"/>
              </a:rPr>
              <a:t>The circle of fifths</a:t>
            </a:r>
            <a:endParaRPr lang="de-DE" kern="0" dirty="0" smtClean="0">
              <a:sym typeface="Symbol" pitchFamily="18" charset="2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412750"/>
            <a:ext cx="5116513" cy="675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075" y="1797050"/>
            <a:ext cx="3971925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293688" y="5481638"/>
            <a:ext cx="81518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Krumhansl &amp; Kessler 1982: </a:t>
            </a:r>
            <a:br>
              <a:rPr lang="en-US" altLang="en-US" sz="2400"/>
            </a:br>
            <a:r>
              <a:rPr lang="de-DE" altLang="en-US" sz="2400"/>
              <a:t>How well does a pitch fit a given key? (scale from 1-7)</a:t>
            </a:r>
          </a:p>
        </p:txBody>
      </p:sp>
      <p:pic>
        <p:nvPicPr>
          <p:cNvPr id="11" name="Grafik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850" y="5765800"/>
            <a:ext cx="6667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uppieren 9"/>
          <p:cNvGrpSpPr>
            <a:grpSpLocks/>
          </p:cNvGrpSpPr>
          <p:nvPr/>
        </p:nvGrpSpPr>
        <p:grpSpPr bwMode="auto">
          <a:xfrm>
            <a:off x="2514600" y="1014413"/>
            <a:ext cx="4954588" cy="4645025"/>
            <a:chOff x="2514600" y="1015042"/>
            <a:chExt cx="4953812" cy="4644353"/>
          </a:xfrm>
        </p:grpSpPr>
        <p:grpSp>
          <p:nvGrpSpPr>
            <p:cNvPr id="83979" name="Gruppieren 16"/>
            <p:cNvGrpSpPr>
              <a:grpSpLocks/>
            </p:cNvGrpSpPr>
            <p:nvPr/>
          </p:nvGrpSpPr>
          <p:grpSpPr bwMode="auto">
            <a:xfrm>
              <a:off x="2514600" y="1210962"/>
              <a:ext cx="4686300" cy="4448433"/>
              <a:chOff x="2514600" y="1210962"/>
              <a:chExt cx="4686300" cy="4448433"/>
            </a:xfrm>
          </p:grpSpPr>
          <p:cxnSp>
            <p:nvCxnSpPr>
              <p:cNvPr id="83982" name="Gerade Verbindung mit Pfeil 8"/>
              <p:cNvCxnSpPr>
                <a:cxnSpLocks noChangeShapeType="1"/>
              </p:cNvCxnSpPr>
              <p:nvPr/>
            </p:nvCxnSpPr>
            <p:spPr bwMode="auto">
              <a:xfrm flipV="1">
                <a:off x="4955059" y="1210962"/>
                <a:ext cx="0" cy="4448433"/>
              </a:xfrm>
              <a:prstGeom prst="straightConnector1">
                <a:avLst/>
              </a:prstGeom>
              <a:noFill/>
              <a:ln w="101600" algn="ctr">
                <a:solidFill>
                  <a:srgbClr val="C00000">
                    <a:alpha val="50195"/>
                  </a:srgbClr>
                </a:solidFill>
                <a:round/>
                <a:headEnd type="none" w="lg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3983" name="Gerade Verbindung mit Pfeil 11"/>
              <p:cNvCxnSpPr>
                <a:cxnSpLocks noChangeShapeType="1"/>
              </p:cNvCxnSpPr>
              <p:nvPr/>
            </p:nvCxnSpPr>
            <p:spPr bwMode="auto">
              <a:xfrm flipV="1">
                <a:off x="2514600" y="3451860"/>
                <a:ext cx="4686300" cy="45720"/>
              </a:xfrm>
              <a:prstGeom prst="straightConnector1">
                <a:avLst/>
              </a:prstGeom>
              <a:noFill/>
              <a:ln w="101600" algn="ctr">
                <a:solidFill>
                  <a:srgbClr val="C00000">
                    <a:alpha val="50195"/>
                  </a:srgbClr>
                </a:solidFill>
                <a:round/>
                <a:headEnd type="none" w="lg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83980" name="Textfeld 5"/>
            <p:cNvSpPr txBox="1">
              <a:spLocks noChangeArrowheads="1"/>
            </p:cNvSpPr>
            <p:nvPr/>
          </p:nvSpPr>
          <p:spPr bwMode="auto">
            <a:xfrm>
              <a:off x="5020325" y="1015042"/>
              <a:ext cx="3429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2400" b="1">
                  <a:solidFill>
                    <a:srgbClr val="C00000"/>
                  </a:solidFill>
                </a:rPr>
                <a:t>z</a:t>
              </a:r>
              <a:endParaRPr lang="en-US" altLang="en-US" sz="2400" b="1">
                <a:solidFill>
                  <a:srgbClr val="C00000"/>
                </a:solidFill>
              </a:endParaRPr>
            </a:p>
          </p:txBody>
        </p:sp>
        <p:sp>
          <p:nvSpPr>
            <p:cNvPr id="83981" name="Textfeld 12"/>
            <p:cNvSpPr txBox="1">
              <a:spLocks noChangeArrowheads="1"/>
            </p:cNvSpPr>
            <p:nvPr/>
          </p:nvSpPr>
          <p:spPr bwMode="auto">
            <a:xfrm>
              <a:off x="7125512" y="3361126"/>
              <a:ext cx="3429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2400" b="1">
                  <a:solidFill>
                    <a:srgbClr val="C00000"/>
                  </a:solidFill>
                </a:rPr>
                <a:t>x</a:t>
              </a:r>
              <a:endParaRPr lang="en-US" altLang="en-US" sz="2400" b="1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255838"/>
            <a:ext cx="2605088" cy="245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5" name="Fußzeilenplatzhalter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1400" smtClean="0"/>
              <a:t>Reinhard Blutner</a:t>
            </a:r>
          </a:p>
        </p:txBody>
      </p:sp>
      <p:sp>
        <p:nvSpPr>
          <p:cNvPr id="84996" name="Foliennummernplatzhalt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9DD240A-F115-4EFF-B775-A6EEF0D9E285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39763" y="412750"/>
            <a:ext cx="8253412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en-US" kern="0" dirty="0" smtClean="0">
                <a:sym typeface="Symbol" pitchFamily="18" charset="2"/>
              </a:rPr>
              <a:t>The Cyclic Group</a:t>
            </a:r>
            <a:endParaRPr lang="de-DE" kern="0" dirty="0" smtClean="0">
              <a:sym typeface="Symbol" pitchFamily="18" charset="2"/>
            </a:endParaRPr>
          </a:p>
        </p:txBody>
      </p:sp>
      <p:sp>
        <p:nvSpPr>
          <p:cNvPr id="7" name="Textfeld 6"/>
          <p:cNvSpPr txBox="1">
            <a:spLocks noChangeArrowheads="1"/>
          </p:cNvSpPr>
          <p:nvPr/>
        </p:nvSpPr>
        <p:spPr bwMode="auto">
          <a:xfrm>
            <a:off x="7700963" y="1841500"/>
            <a:ext cx="523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C</a:t>
            </a:r>
            <a:r>
              <a:rPr lang="en-US" altLang="en-US" sz="2000" baseline="-25000"/>
              <a:t>12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275" y="2041525"/>
            <a:ext cx="3219450" cy="299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554673" y="2169319"/>
            <a:ext cx="5557837" cy="3714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76250" indent="-476250">
              <a:spcAft>
                <a:spcPct val="25000"/>
              </a:spcAft>
              <a:defRPr/>
            </a:pPr>
            <a:r>
              <a:rPr lang="en-US" sz="2400" kern="0" dirty="0" smtClean="0"/>
              <a:t>Invariance under transposition</a:t>
            </a:r>
          </a:p>
          <a:p>
            <a:pPr marL="476250" indent="-476250">
              <a:spcBef>
                <a:spcPts val="1200"/>
              </a:spcBef>
              <a:spcAft>
                <a:spcPct val="25000"/>
              </a:spcAft>
              <a:defRPr/>
            </a:pPr>
            <a:r>
              <a:rPr lang="en-US" sz="2400" kern="0" dirty="0" smtClean="0"/>
              <a:t>Cyclic groups C</a:t>
            </a:r>
            <a:r>
              <a:rPr lang="en-US" sz="2400" kern="0" baseline="-25000" dirty="0" smtClean="0"/>
              <a:t>n</a:t>
            </a:r>
            <a:r>
              <a:rPr lang="en-US" sz="2400" kern="0" dirty="0" smtClean="0"/>
              <a:t>: groups isomorphic to the group of integers modulo n</a:t>
            </a:r>
            <a:r>
              <a:rPr lang="en-US" sz="2400" kern="0" dirty="0"/>
              <a:t>.</a:t>
            </a:r>
            <a:r>
              <a:rPr lang="en-US" sz="2400" kern="0" dirty="0" smtClean="0"/>
              <a:t> </a:t>
            </a:r>
            <a:br>
              <a:rPr lang="en-US" sz="2400" kern="0" dirty="0" smtClean="0"/>
            </a:br>
            <a:r>
              <a:rPr lang="en-US" sz="1000" kern="0" dirty="0" smtClean="0"/>
              <a:t/>
            </a:r>
            <a:br>
              <a:rPr lang="en-US" sz="1000" kern="0" dirty="0" smtClean="0"/>
            </a:br>
            <a:r>
              <a:rPr lang="en-US" sz="2400" kern="0" dirty="0" smtClean="0"/>
              <a:t>12 tones </a:t>
            </a:r>
            <a:r>
              <a:rPr lang="en-US" sz="2400" kern="0" dirty="0" smtClean="0">
                <a:sym typeface="Wingdings" panose="05000000000000000000" pitchFamily="2" charset="2"/>
              </a:rPr>
              <a:t> </a:t>
            </a:r>
            <a:r>
              <a:rPr lang="en-US" sz="2400" kern="0" dirty="0" smtClean="0"/>
              <a:t>C</a:t>
            </a:r>
            <a:r>
              <a:rPr lang="en-US" sz="2400" kern="0" baseline="-25000" dirty="0" smtClean="0"/>
              <a:t>12</a:t>
            </a:r>
            <a:endParaRPr lang="en-US" sz="2400" kern="0" dirty="0" smtClean="0"/>
          </a:p>
          <a:p>
            <a:pPr marL="476250" indent="-476250">
              <a:spcBef>
                <a:spcPts val="3000"/>
              </a:spcBef>
              <a:spcAft>
                <a:spcPct val="25000"/>
              </a:spcAft>
              <a:defRPr/>
            </a:pPr>
            <a:r>
              <a:rPr lang="en-US" sz="2400" kern="0" dirty="0" smtClean="0"/>
              <a:t>4 generators of the group:</a:t>
            </a:r>
            <a:endParaRPr lang="en-US" sz="2400" kern="0" dirty="0" smtClean="0">
              <a:solidFill>
                <a:srgbClr val="C00000"/>
              </a:solidFill>
            </a:endParaRPr>
          </a:p>
          <a:p>
            <a:pPr marL="876300" lvl="1" indent="-476250">
              <a:spcAft>
                <a:spcPct val="25000"/>
              </a:spcAft>
              <a:defRPr/>
            </a:pPr>
            <a:r>
              <a:rPr lang="en-US" sz="2000" kern="0" dirty="0" smtClean="0"/>
              <a:t>x</a:t>
            </a:r>
            <a:r>
              <a:rPr lang="en-US" sz="2000" kern="0" dirty="0">
                <a:sym typeface="Symbol" panose="05050102010706020507" pitchFamily="18" charset="2"/>
              </a:rPr>
              <a:t> </a:t>
            </a:r>
            <a:r>
              <a:rPr lang="en-US" sz="2000" kern="0" dirty="0" smtClean="0">
                <a:sym typeface="Symbol" panose="05050102010706020507" pitchFamily="18" charset="2"/>
              </a:rPr>
              <a:t>1</a:t>
            </a:r>
            <a:r>
              <a:rPr lang="en-US" sz="2000" kern="0" dirty="0" smtClean="0"/>
              <a:t> mod 12  (chromatic circle)</a:t>
            </a:r>
          </a:p>
          <a:p>
            <a:pPr marL="876300" lvl="1" indent="-476250">
              <a:spcAft>
                <a:spcPct val="25000"/>
              </a:spcAft>
              <a:defRPr/>
            </a:pPr>
            <a:r>
              <a:rPr lang="en-US" sz="2000" kern="0" dirty="0" smtClean="0"/>
              <a:t>x</a:t>
            </a:r>
            <a:r>
              <a:rPr lang="en-US" sz="2000" kern="0" dirty="0">
                <a:sym typeface="Symbol" panose="05050102010706020507" pitchFamily="18" charset="2"/>
              </a:rPr>
              <a:t></a:t>
            </a:r>
            <a:r>
              <a:rPr lang="en-US" sz="2000" kern="0" dirty="0" smtClean="0"/>
              <a:t>7 mod 12 (circle of fifth)</a:t>
            </a:r>
            <a:br>
              <a:rPr lang="en-US" sz="2000" kern="0" dirty="0" smtClean="0"/>
            </a:br>
            <a:endParaRPr lang="en-US" kern="0" dirty="0" smtClean="0"/>
          </a:p>
        </p:txBody>
      </p:sp>
      <p:grpSp>
        <p:nvGrpSpPr>
          <p:cNvPr id="3" name="Gruppieren 2"/>
          <p:cNvGrpSpPr>
            <a:grpSpLocks/>
          </p:cNvGrpSpPr>
          <p:nvPr/>
        </p:nvGrpSpPr>
        <p:grpSpPr bwMode="auto">
          <a:xfrm>
            <a:off x="7351102" y="2198688"/>
            <a:ext cx="1551596" cy="2337038"/>
            <a:chOff x="7350716" y="2198256"/>
            <a:chExt cx="1551946" cy="2338038"/>
          </a:xfrm>
        </p:grpSpPr>
        <p:sp>
          <p:nvSpPr>
            <p:cNvPr id="85009" name="Ellipse 1"/>
            <p:cNvSpPr>
              <a:spLocks noChangeArrowheads="1"/>
            </p:cNvSpPr>
            <p:nvPr/>
          </p:nvSpPr>
          <p:spPr bwMode="auto">
            <a:xfrm>
              <a:off x="8202140" y="2717398"/>
              <a:ext cx="574764" cy="519142"/>
            </a:xfrm>
            <a:prstGeom prst="ellipse">
              <a:avLst/>
            </a:prstGeom>
            <a:solidFill>
              <a:srgbClr val="00B05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 algn="ctr">
                  <a:solidFill>
                    <a:srgbClr val="000000"/>
                  </a:solidFill>
                  <a:prstDash val="sysDot"/>
                  <a:round/>
                  <a:headEnd/>
                  <a:tailEnd type="stealth" w="lg" len="lg"/>
                </a14:hiddenLine>
              </a:ext>
            </a:extLst>
          </p:spPr>
          <p:txBody>
            <a:bodyPr>
              <a:spAutoFit/>
            </a:bodyPr>
            <a:lstStyle>
              <a:lvl1pPr indent="457200">
                <a:tabLst>
                  <a:tab pos="447675" algn="l"/>
                </a:tabLs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tabLst>
                  <a:tab pos="447675" algn="l"/>
                </a:tabLs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tabLst>
                  <a:tab pos="447675" algn="l"/>
                </a:tabLs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tabLst>
                  <a:tab pos="447675" algn="l"/>
                </a:tabLs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tabLst>
                  <a:tab pos="447675" algn="l"/>
                </a:tabLs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7675" algn="l"/>
                </a:tabLs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7675" algn="l"/>
                </a:tabLs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7675" algn="l"/>
                </a:tabLs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7675" algn="l"/>
                </a:tabLs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buFontTx/>
                <a:buAutoNum type="arabicPeriod"/>
              </a:pPr>
              <a:endParaRPr lang="en-US" altLang="en-US"/>
            </a:p>
          </p:txBody>
        </p:sp>
        <p:sp>
          <p:nvSpPr>
            <p:cNvPr id="85010" name="Ellipse 13"/>
            <p:cNvSpPr>
              <a:spLocks noChangeArrowheads="1"/>
            </p:cNvSpPr>
            <p:nvPr/>
          </p:nvSpPr>
          <p:spPr bwMode="auto">
            <a:xfrm>
              <a:off x="7912783" y="4017152"/>
              <a:ext cx="574764" cy="519142"/>
            </a:xfrm>
            <a:prstGeom prst="ellipse">
              <a:avLst/>
            </a:prstGeom>
            <a:solidFill>
              <a:srgbClr val="00B05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 algn="ctr">
                  <a:solidFill>
                    <a:srgbClr val="000000"/>
                  </a:solidFill>
                  <a:prstDash val="sysDot"/>
                  <a:round/>
                  <a:headEnd/>
                  <a:tailEnd type="stealth" w="lg" len="lg"/>
                </a14:hiddenLine>
              </a:ext>
            </a:extLst>
          </p:spPr>
          <p:txBody>
            <a:bodyPr>
              <a:spAutoFit/>
            </a:bodyPr>
            <a:lstStyle>
              <a:lvl1pPr indent="457200">
                <a:tabLst>
                  <a:tab pos="447675" algn="l"/>
                </a:tabLs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tabLst>
                  <a:tab pos="447675" algn="l"/>
                </a:tabLs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tabLst>
                  <a:tab pos="447675" algn="l"/>
                </a:tabLs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tabLst>
                  <a:tab pos="447675" algn="l"/>
                </a:tabLs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tabLst>
                  <a:tab pos="447675" algn="l"/>
                </a:tabLs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7675" algn="l"/>
                </a:tabLs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7675" algn="l"/>
                </a:tabLs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7675" algn="l"/>
                </a:tabLs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7675" algn="l"/>
                </a:tabLs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buFontTx/>
                <a:buAutoNum type="arabicPeriod"/>
              </a:pPr>
              <a:endParaRPr lang="en-US" altLang="en-US"/>
            </a:p>
          </p:txBody>
        </p:sp>
        <p:sp>
          <p:nvSpPr>
            <p:cNvPr id="85011" name="Ellipse 14"/>
            <p:cNvSpPr>
              <a:spLocks noChangeArrowheads="1"/>
            </p:cNvSpPr>
            <p:nvPr/>
          </p:nvSpPr>
          <p:spPr bwMode="auto">
            <a:xfrm>
              <a:off x="8189002" y="3645280"/>
              <a:ext cx="574764" cy="519142"/>
            </a:xfrm>
            <a:prstGeom prst="ellipse">
              <a:avLst/>
            </a:prstGeom>
            <a:solidFill>
              <a:srgbClr val="00B05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 algn="ctr">
                  <a:solidFill>
                    <a:srgbClr val="000000"/>
                  </a:solidFill>
                  <a:prstDash val="sysDot"/>
                  <a:round/>
                  <a:headEnd/>
                  <a:tailEnd type="stealth" w="lg" len="lg"/>
                </a14:hiddenLine>
              </a:ext>
            </a:extLst>
          </p:spPr>
          <p:txBody>
            <a:bodyPr>
              <a:spAutoFit/>
            </a:bodyPr>
            <a:lstStyle>
              <a:lvl1pPr indent="457200">
                <a:tabLst>
                  <a:tab pos="447675" algn="l"/>
                </a:tabLs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tabLst>
                  <a:tab pos="447675" algn="l"/>
                </a:tabLs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tabLst>
                  <a:tab pos="447675" algn="l"/>
                </a:tabLs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tabLst>
                  <a:tab pos="447675" algn="l"/>
                </a:tabLs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tabLst>
                  <a:tab pos="447675" algn="l"/>
                </a:tabLs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7675" algn="l"/>
                </a:tabLs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7675" algn="l"/>
                </a:tabLs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7675" algn="l"/>
                </a:tabLs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7675" algn="l"/>
                </a:tabLs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buFontTx/>
                <a:buAutoNum type="arabicPeriod"/>
              </a:pPr>
              <a:endParaRPr lang="en-US" altLang="en-US"/>
            </a:p>
          </p:txBody>
        </p:sp>
        <p:sp>
          <p:nvSpPr>
            <p:cNvPr id="85012" name="Ellipse 15"/>
            <p:cNvSpPr>
              <a:spLocks noChangeArrowheads="1"/>
            </p:cNvSpPr>
            <p:nvPr/>
          </p:nvSpPr>
          <p:spPr bwMode="auto">
            <a:xfrm>
              <a:off x="8327898" y="3185684"/>
              <a:ext cx="574764" cy="519142"/>
            </a:xfrm>
            <a:prstGeom prst="ellipse">
              <a:avLst/>
            </a:prstGeom>
            <a:solidFill>
              <a:srgbClr val="00B05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 algn="ctr">
                  <a:solidFill>
                    <a:srgbClr val="000000"/>
                  </a:solidFill>
                  <a:prstDash val="sysDot"/>
                  <a:round/>
                  <a:headEnd/>
                  <a:tailEnd type="stealth" w="lg" len="lg"/>
                </a14:hiddenLine>
              </a:ext>
            </a:extLst>
          </p:spPr>
          <p:txBody>
            <a:bodyPr>
              <a:spAutoFit/>
            </a:bodyPr>
            <a:lstStyle>
              <a:lvl1pPr indent="457200">
                <a:tabLst>
                  <a:tab pos="447675" algn="l"/>
                </a:tabLs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tabLst>
                  <a:tab pos="447675" algn="l"/>
                </a:tabLs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tabLst>
                  <a:tab pos="447675" algn="l"/>
                </a:tabLs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tabLst>
                  <a:tab pos="447675" algn="l"/>
                </a:tabLs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tabLst>
                  <a:tab pos="447675" algn="l"/>
                </a:tabLs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7675" algn="l"/>
                </a:tabLs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7675" algn="l"/>
                </a:tabLs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7675" algn="l"/>
                </a:tabLs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7675" algn="l"/>
                </a:tabLs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buFontTx/>
                <a:buAutoNum type="arabicPeriod"/>
              </a:pPr>
              <a:endParaRPr lang="en-US" altLang="en-US"/>
            </a:p>
          </p:txBody>
        </p:sp>
        <p:sp>
          <p:nvSpPr>
            <p:cNvPr id="85013" name="Ellipse 17"/>
            <p:cNvSpPr>
              <a:spLocks noChangeArrowheads="1"/>
            </p:cNvSpPr>
            <p:nvPr/>
          </p:nvSpPr>
          <p:spPr bwMode="auto">
            <a:xfrm>
              <a:off x="7890920" y="2360963"/>
              <a:ext cx="574764" cy="519142"/>
            </a:xfrm>
            <a:prstGeom prst="ellipse">
              <a:avLst/>
            </a:prstGeom>
            <a:solidFill>
              <a:srgbClr val="00B05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 algn="ctr">
                  <a:solidFill>
                    <a:srgbClr val="000000"/>
                  </a:solidFill>
                  <a:prstDash val="sysDot"/>
                  <a:round/>
                  <a:headEnd/>
                  <a:tailEnd type="stealth" w="lg" len="lg"/>
                </a14:hiddenLine>
              </a:ext>
            </a:extLst>
          </p:spPr>
          <p:txBody>
            <a:bodyPr>
              <a:spAutoFit/>
            </a:bodyPr>
            <a:lstStyle>
              <a:lvl1pPr indent="457200">
                <a:tabLst>
                  <a:tab pos="447675" algn="l"/>
                </a:tabLs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tabLst>
                  <a:tab pos="447675" algn="l"/>
                </a:tabLs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tabLst>
                  <a:tab pos="447675" algn="l"/>
                </a:tabLs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tabLst>
                  <a:tab pos="447675" algn="l"/>
                </a:tabLs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tabLst>
                  <a:tab pos="447675" algn="l"/>
                </a:tabLs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7675" algn="l"/>
                </a:tabLs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7675" algn="l"/>
                </a:tabLs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7675" algn="l"/>
                </a:tabLs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7675" algn="l"/>
                </a:tabLs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buFontTx/>
                <a:buAutoNum type="arabicPeriod"/>
              </a:pPr>
              <a:endParaRPr lang="en-US" altLang="en-US"/>
            </a:p>
          </p:txBody>
        </p:sp>
        <p:sp>
          <p:nvSpPr>
            <p:cNvPr id="85014" name="Ellipse 18"/>
            <p:cNvSpPr>
              <a:spLocks noChangeArrowheads="1"/>
            </p:cNvSpPr>
            <p:nvPr/>
          </p:nvSpPr>
          <p:spPr bwMode="auto">
            <a:xfrm>
              <a:off x="7350716" y="2198256"/>
              <a:ext cx="574764" cy="519142"/>
            </a:xfrm>
            <a:prstGeom prst="ellipse">
              <a:avLst/>
            </a:prstGeom>
            <a:solidFill>
              <a:srgbClr val="00B05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 algn="ctr">
                  <a:solidFill>
                    <a:srgbClr val="000000"/>
                  </a:solidFill>
                  <a:prstDash val="sysDot"/>
                  <a:round/>
                  <a:headEnd/>
                  <a:tailEnd type="stealth" w="lg" len="lg"/>
                </a14:hiddenLine>
              </a:ext>
            </a:extLst>
          </p:spPr>
          <p:txBody>
            <a:bodyPr>
              <a:spAutoFit/>
            </a:bodyPr>
            <a:lstStyle>
              <a:lvl1pPr indent="457200">
                <a:tabLst>
                  <a:tab pos="447675" algn="l"/>
                </a:tabLs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tabLst>
                  <a:tab pos="447675" algn="l"/>
                </a:tabLs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tabLst>
                  <a:tab pos="447675" algn="l"/>
                </a:tabLs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tabLst>
                  <a:tab pos="447675" algn="l"/>
                </a:tabLs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tabLst>
                  <a:tab pos="447675" algn="l"/>
                </a:tabLs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7675" algn="l"/>
                </a:tabLs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7675" algn="l"/>
                </a:tabLs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7675" algn="l"/>
                </a:tabLs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7675" algn="l"/>
                </a:tabLs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buFontTx/>
                <a:buAutoNum type="arabicPeriod"/>
              </a:pPr>
              <a:endParaRPr lang="en-US" altLang="en-US"/>
            </a:p>
          </p:txBody>
        </p:sp>
      </p:grpSp>
      <p:grpSp>
        <p:nvGrpSpPr>
          <p:cNvPr id="5" name="Gruppieren 4"/>
          <p:cNvGrpSpPr>
            <a:grpSpLocks/>
          </p:cNvGrpSpPr>
          <p:nvPr/>
        </p:nvGrpSpPr>
        <p:grpSpPr bwMode="auto">
          <a:xfrm>
            <a:off x="6404210" y="2361309"/>
            <a:ext cx="1568962" cy="2320230"/>
            <a:chOff x="6404951" y="2360848"/>
            <a:chExt cx="1568510" cy="2321071"/>
          </a:xfrm>
        </p:grpSpPr>
        <p:sp>
          <p:nvSpPr>
            <p:cNvPr id="85003" name="Ellipse 19"/>
            <p:cNvSpPr>
              <a:spLocks noChangeArrowheads="1"/>
            </p:cNvSpPr>
            <p:nvPr/>
          </p:nvSpPr>
          <p:spPr bwMode="auto">
            <a:xfrm>
              <a:off x="6944875" y="2360848"/>
              <a:ext cx="574764" cy="519142"/>
            </a:xfrm>
            <a:prstGeom prst="ellipse">
              <a:avLst/>
            </a:prstGeom>
            <a:solidFill>
              <a:srgbClr val="0099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 algn="ctr">
                  <a:solidFill>
                    <a:srgbClr val="000000"/>
                  </a:solidFill>
                  <a:prstDash val="sysDot"/>
                  <a:round/>
                  <a:headEnd/>
                  <a:tailEnd type="stealth" w="lg" len="lg"/>
                </a14:hiddenLine>
              </a:ext>
            </a:extLst>
          </p:spPr>
          <p:txBody>
            <a:bodyPr>
              <a:spAutoFit/>
            </a:bodyPr>
            <a:lstStyle>
              <a:lvl1pPr indent="457200">
                <a:tabLst>
                  <a:tab pos="447675" algn="l"/>
                </a:tabLs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tabLst>
                  <a:tab pos="447675" algn="l"/>
                </a:tabLs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tabLst>
                  <a:tab pos="447675" algn="l"/>
                </a:tabLs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tabLst>
                  <a:tab pos="447675" algn="l"/>
                </a:tabLs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tabLst>
                  <a:tab pos="447675" algn="l"/>
                </a:tabLs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7675" algn="l"/>
                </a:tabLs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7675" algn="l"/>
                </a:tabLs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7675" algn="l"/>
                </a:tabLs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7675" algn="l"/>
                </a:tabLs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buFontTx/>
                <a:buAutoNum type="arabicPeriod"/>
              </a:pPr>
              <a:endParaRPr lang="en-US" altLang="en-US"/>
            </a:p>
          </p:txBody>
        </p:sp>
        <p:sp>
          <p:nvSpPr>
            <p:cNvPr id="85004" name="Ellipse 20"/>
            <p:cNvSpPr>
              <a:spLocks noChangeArrowheads="1"/>
            </p:cNvSpPr>
            <p:nvPr/>
          </p:nvSpPr>
          <p:spPr bwMode="auto">
            <a:xfrm>
              <a:off x="6607857" y="2683603"/>
              <a:ext cx="574764" cy="519142"/>
            </a:xfrm>
            <a:prstGeom prst="ellipse">
              <a:avLst/>
            </a:prstGeom>
            <a:solidFill>
              <a:srgbClr val="C000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 algn="ctr">
                  <a:solidFill>
                    <a:srgbClr val="000000"/>
                  </a:solidFill>
                  <a:prstDash val="sysDot"/>
                  <a:round/>
                  <a:headEnd/>
                  <a:tailEnd type="stealth" w="lg" len="lg"/>
                </a14:hiddenLine>
              </a:ext>
            </a:extLst>
          </p:spPr>
          <p:txBody>
            <a:bodyPr>
              <a:spAutoFit/>
            </a:bodyPr>
            <a:lstStyle>
              <a:lvl1pPr indent="457200">
                <a:tabLst>
                  <a:tab pos="447675" algn="l"/>
                </a:tabLs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tabLst>
                  <a:tab pos="447675" algn="l"/>
                </a:tabLs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tabLst>
                  <a:tab pos="447675" algn="l"/>
                </a:tabLs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tabLst>
                  <a:tab pos="447675" algn="l"/>
                </a:tabLs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tabLst>
                  <a:tab pos="447675" algn="l"/>
                </a:tabLs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7675" algn="l"/>
                </a:tabLs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7675" algn="l"/>
                </a:tabLs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7675" algn="l"/>
                </a:tabLs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7675" algn="l"/>
                </a:tabLs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buFontTx/>
                <a:buAutoNum type="arabicPeriod"/>
              </a:pPr>
              <a:endParaRPr lang="en-US" altLang="en-US"/>
            </a:p>
          </p:txBody>
        </p:sp>
        <p:sp>
          <p:nvSpPr>
            <p:cNvPr id="85005" name="Ellipse 21"/>
            <p:cNvSpPr>
              <a:spLocks noChangeArrowheads="1"/>
            </p:cNvSpPr>
            <p:nvPr/>
          </p:nvSpPr>
          <p:spPr bwMode="auto">
            <a:xfrm>
              <a:off x="6404951" y="3185499"/>
              <a:ext cx="574764" cy="519142"/>
            </a:xfrm>
            <a:prstGeom prst="ellipse">
              <a:avLst/>
            </a:prstGeom>
            <a:solidFill>
              <a:srgbClr val="C000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 algn="ctr">
                  <a:solidFill>
                    <a:srgbClr val="000000"/>
                  </a:solidFill>
                  <a:prstDash val="sysDot"/>
                  <a:round/>
                  <a:headEnd/>
                  <a:tailEnd type="stealth" w="lg" len="lg"/>
                </a14:hiddenLine>
              </a:ext>
            </a:extLst>
          </p:spPr>
          <p:txBody>
            <a:bodyPr>
              <a:spAutoFit/>
            </a:bodyPr>
            <a:lstStyle>
              <a:lvl1pPr indent="457200">
                <a:tabLst>
                  <a:tab pos="447675" algn="l"/>
                </a:tabLs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tabLst>
                  <a:tab pos="447675" algn="l"/>
                </a:tabLs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tabLst>
                  <a:tab pos="447675" algn="l"/>
                </a:tabLs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tabLst>
                  <a:tab pos="447675" algn="l"/>
                </a:tabLs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tabLst>
                  <a:tab pos="447675" algn="l"/>
                </a:tabLs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7675" algn="l"/>
                </a:tabLs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7675" algn="l"/>
                </a:tabLs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7675" algn="l"/>
                </a:tabLs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7675" algn="l"/>
                </a:tabLs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buFontTx/>
                <a:buAutoNum type="arabicPeriod"/>
              </a:pPr>
              <a:endParaRPr lang="en-US" altLang="en-US"/>
            </a:p>
          </p:txBody>
        </p:sp>
        <p:sp>
          <p:nvSpPr>
            <p:cNvPr id="85006" name="Ellipse 22"/>
            <p:cNvSpPr>
              <a:spLocks noChangeArrowheads="1"/>
            </p:cNvSpPr>
            <p:nvPr/>
          </p:nvSpPr>
          <p:spPr bwMode="auto">
            <a:xfrm>
              <a:off x="6512872" y="3647734"/>
              <a:ext cx="574764" cy="519142"/>
            </a:xfrm>
            <a:prstGeom prst="ellipse">
              <a:avLst/>
            </a:prstGeom>
            <a:solidFill>
              <a:srgbClr val="C000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 algn="ctr">
                  <a:solidFill>
                    <a:srgbClr val="000000"/>
                  </a:solidFill>
                  <a:prstDash val="sysDot"/>
                  <a:round/>
                  <a:headEnd/>
                  <a:tailEnd type="stealth" w="lg" len="lg"/>
                </a14:hiddenLine>
              </a:ext>
            </a:extLst>
          </p:spPr>
          <p:txBody>
            <a:bodyPr>
              <a:spAutoFit/>
            </a:bodyPr>
            <a:lstStyle>
              <a:lvl1pPr indent="457200">
                <a:tabLst>
                  <a:tab pos="447675" algn="l"/>
                </a:tabLs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tabLst>
                  <a:tab pos="447675" algn="l"/>
                </a:tabLs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tabLst>
                  <a:tab pos="447675" algn="l"/>
                </a:tabLs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tabLst>
                  <a:tab pos="447675" algn="l"/>
                </a:tabLs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tabLst>
                  <a:tab pos="447675" algn="l"/>
                </a:tabLs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7675" algn="l"/>
                </a:tabLs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7675" algn="l"/>
                </a:tabLs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7675" algn="l"/>
                </a:tabLs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7675" algn="l"/>
                </a:tabLs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buFontTx/>
                <a:buAutoNum type="arabicPeriod"/>
              </a:pPr>
              <a:endParaRPr lang="en-US" altLang="en-US"/>
            </a:p>
          </p:txBody>
        </p:sp>
        <p:sp>
          <p:nvSpPr>
            <p:cNvPr id="85007" name="Ellipse 23"/>
            <p:cNvSpPr>
              <a:spLocks noChangeArrowheads="1"/>
            </p:cNvSpPr>
            <p:nvPr/>
          </p:nvSpPr>
          <p:spPr bwMode="auto">
            <a:xfrm>
              <a:off x="7398697" y="4162777"/>
              <a:ext cx="574764" cy="519142"/>
            </a:xfrm>
            <a:prstGeom prst="ellipse">
              <a:avLst/>
            </a:prstGeom>
            <a:solidFill>
              <a:srgbClr val="C000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 algn="ctr">
                  <a:solidFill>
                    <a:srgbClr val="000000"/>
                  </a:solidFill>
                  <a:prstDash val="sysDot"/>
                  <a:round/>
                  <a:headEnd/>
                  <a:tailEnd type="stealth" w="lg" len="lg"/>
                </a14:hiddenLine>
              </a:ext>
            </a:extLst>
          </p:spPr>
          <p:txBody>
            <a:bodyPr>
              <a:spAutoFit/>
            </a:bodyPr>
            <a:lstStyle>
              <a:lvl1pPr indent="457200">
                <a:tabLst>
                  <a:tab pos="447675" algn="l"/>
                </a:tabLs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tabLst>
                  <a:tab pos="447675" algn="l"/>
                </a:tabLs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tabLst>
                  <a:tab pos="447675" algn="l"/>
                </a:tabLs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tabLst>
                  <a:tab pos="447675" algn="l"/>
                </a:tabLs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tabLst>
                  <a:tab pos="447675" algn="l"/>
                </a:tabLs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7675" algn="l"/>
                </a:tabLs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7675" algn="l"/>
                </a:tabLs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7675" algn="l"/>
                </a:tabLs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7675" algn="l"/>
                </a:tabLs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buFontTx/>
                <a:buAutoNum type="arabicPeriod"/>
              </a:pPr>
              <a:endParaRPr lang="en-US" altLang="en-US"/>
            </a:p>
          </p:txBody>
        </p:sp>
        <p:sp>
          <p:nvSpPr>
            <p:cNvPr id="85008" name="Ellipse 24"/>
            <p:cNvSpPr>
              <a:spLocks noChangeArrowheads="1"/>
            </p:cNvSpPr>
            <p:nvPr/>
          </p:nvSpPr>
          <p:spPr bwMode="auto">
            <a:xfrm>
              <a:off x="6884799" y="4007354"/>
              <a:ext cx="574764" cy="519142"/>
            </a:xfrm>
            <a:prstGeom prst="ellipse">
              <a:avLst/>
            </a:prstGeom>
            <a:solidFill>
              <a:srgbClr val="C000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 algn="ctr">
                  <a:solidFill>
                    <a:srgbClr val="000000"/>
                  </a:solidFill>
                  <a:prstDash val="sysDot"/>
                  <a:round/>
                  <a:headEnd/>
                  <a:tailEnd type="stealth" w="lg" len="lg"/>
                </a14:hiddenLine>
              </a:ext>
            </a:extLst>
          </p:spPr>
          <p:txBody>
            <a:bodyPr>
              <a:spAutoFit/>
            </a:bodyPr>
            <a:lstStyle>
              <a:lvl1pPr indent="457200">
                <a:tabLst>
                  <a:tab pos="447675" algn="l"/>
                </a:tabLs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tabLst>
                  <a:tab pos="447675" algn="l"/>
                </a:tabLs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tabLst>
                  <a:tab pos="447675" algn="l"/>
                </a:tabLs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tabLst>
                  <a:tab pos="447675" algn="l"/>
                </a:tabLs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tabLst>
                  <a:tab pos="447675" algn="l"/>
                </a:tabLs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7675" algn="l"/>
                </a:tabLs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7675" algn="l"/>
                </a:tabLs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7675" algn="l"/>
                </a:tabLs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7675" algn="l"/>
                </a:tabLs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buFontTx/>
                <a:buAutoNum type="arabicPeriod"/>
              </a:pPr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30400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Fußzeilenplatzhalter 5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1400" smtClean="0"/>
              <a:t>Reinhard Blutner</a:t>
            </a:r>
          </a:p>
        </p:txBody>
      </p:sp>
      <p:sp>
        <p:nvSpPr>
          <p:cNvPr id="66563" name="Foliennummernplatzhalter 6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FC37653-19F8-473C-989B-AB25FC9CAC7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 smtClean="0"/>
          </a:p>
        </p:txBody>
      </p:sp>
      <p:sp>
        <p:nvSpPr>
          <p:cNvPr id="66564" name="Titel 1"/>
          <p:cNvSpPr>
            <a:spLocks noGrp="1"/>
          </p:cNvSpPr>
          <p:nvPr>
            <p:ph type="title"/>
          </p:nvPr>
        </p:nvSpPr>
        <p:spPr>
          <a:xfrm>
            <a:off x="457200" y="25672"/>
            <a:ext cx="8229600" cy="1143000"/>
          </a:xfrm>
        </p:spPr>
        <p:txBody>
          <a:bodyPr/>
          <a:lstStyle/>
          <a:p>
            <a:pPr eaLnBrk="1" hangingPunct="1"/>
            <a:r>
              <a:rPr lang="de-DE" altLang="en-US" dirty="0" err="1" smtClean="0"/>
              <a:t>Representation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Theory</a:t>
            </a:r>
            <a:endParaRPr lang="de-DE" alt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163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41515" y="1127820"/>
                <a:ext cx="8169275" cy="4525962"/>
              </a:xfrm>
            </p:spPr>
            <p:txBody>
              <a:bodyPr/>
              <a:lstStyle/>
              <a:p>
                <a:pPr algn="just">
                  <a:spcAft>
                    <a:spcPts val="600"/>
                  </a:spcAft>
                </a:pPr>
                <a:r>
                  <a:rPr lang="en-US" altLang="en-US" sz="2400" dirty="0" smtClean="0"/>
                  <a:t>Irreducible representations of the real Hilbert space</a:t>
                </a:r>
              </a:p>
              <a:p>
                <a:pPr algn="just"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de-DE" altLang="en-US" sz="24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alt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alt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de-DE" alt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de-DE" alt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de-DE" altLang="en-US" sz="2400" b="0" i="1" smtClean="0">
                                  <a:latin typeface="Cambria Math" panose="02040503050406030204" pitchFamily="18" charset="0"/>
                                </a:rPr>
                                <m:t>𝑜𝑠</m:t>
                              </m:r>
                              <m:f>
                                <m:fPr>
                                  <m:ctrlPr>
                                    <a:rPr lang="de-DE" alt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</m:t>
                                  </m:r>
                                </m:num>
                                <m:den>
                                  <m:r>
                                    <a:rPr lang="de-DE" altLang="en-US" sz="24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</m:e>
                            <m:e>
                              <m:r>
                                <a:rPr lang="de-DE" alt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altLang="en-US" sz="2400" b="0" i="1" smtClean="0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f>
                                <m:fPr>
                                  <m:ctrlPr>
                                    <a:rPr lang="de-DE" alt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alt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</m:t>
                                  </m:r>
                                </m:num>
                                <m:den>
                                  <m:r>
                                    <a:rPr lang="de-DE" altLang="en-US" sz="2400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de-DE" altLang="en-US" sz="2400" b="0" i="1" smtClean="0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f>
                                <m:fPr>
                                  <m:ctrlPr>
                                    <a:rPr lang="de-DE" alt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alt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</m:t>
                                  </m:r>
                                </m:num>
                                <m:den>
                                  <m:r>
                                    <a:rPr lang="de-DE" altLang="en-US" sz="2400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</m:e>
                            <m:e>
                              <m:r>
                                <a:rPr lang="de-DE" altLang="en-US" sz="2400" b="0" i="1" smtClean="0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  <m:f>
                                <m:fPr>
                                  <m:ctrlPr>
                                    <a:rPr lang="de-DE" alt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alt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</m:t>
                                  </m:r>
                                </m:num>
                                <m:den>
                                  <m:r>
                                    <a:rPr lang="de-DE" altLang="en-US" sz="2400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endParaRPr lang="en-US" altLang="en-US" sz="2400" dirty="0" smtClean="0"/>
              </a:p>
              <a:p>
                <a:pPr algn="just">
                  <a:lnSpc>
                    <a:spcPct val="13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alt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de-DE" alt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d>
                      <m:d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de-DE" alt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de-DE" alt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de-DE" altLang="en-US" sz="2400" b="0" i="0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de-DE" alt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de-DE" alt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de-DE" alt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de-DE" altLang="en-US" sz="2400" b="0" i="1" smtClean="0">
                                  <a:latin typeface="Cambria Math" panose="02040503050406030204" pitchFamily="18" charset="0"/>
                                </a:rPr>
                                <m:t>𝑜𝑠</m:t>
                              </m:r>
                              <m:f>
                                <m:fPr>
                                  <m:ctrlPr>
                                    <a:rPr lang="de-DE" alt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alt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</m:t>
                                  </m:r>
                                </m:num>
                                <m:den>
                                  <m:r>
                                    <a:rPr lang="de-DE" altLang="en-US" sz="2400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  <m:r>
                                <a:rPr lang="de-DE" alt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mr>
                          <m:mr>
                            <m:e>
                              <m:r>
                                <a:rPr lang="de-DE" altLang="en-US" sz="2400" b="0" i="1" smtClean="0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f>
                                <m:fPr>
                                  <m:ctrlPr>
                                    <a:rPr lang="de-DE" alt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alt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</m:t>
                                  </m:r>
                                </m:num>
                                <m:den>
                                  <m:r>
                                    <a:rPr lang="de-DE" altLang="en-US" sz="2400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  <m:r>
                                <a:rPr lang="de-DE" alt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altLang="en-US" sz="2400" dirty="0" smtClean="0"/>
              </a:p>
              <a:p>
                <a:pPr algn="just">
                  <a:lnSpc>
                    <a:spcPct val="130000"/>
                  </a:lnSpc>
                  <a:spcAft>
                    <a:spcPts val="600"/>
                  </a:spcAft>
                </a:pPr>
                <a:endParaRPr lang="en-US" altLang="en-US" sz="800" dirty="0" smtClean="0"/>
              </a:p>
              <a:p>
                <a:pPr>
                  <a:lnSpc>
                    <a:spcPct val="130000"/>
                  </a:lnSpc>
                  <a:spcAft>
                    <a:spcPts val="600"/>
                  </a:spcAft>
                </a:pPr>
                <a:r>
                  <a:rPr lang="en-US" altLang="en-US" sz="2400" dirty="0" smtClean="0"/>
                  <a:t>Absolute Profiles: </a:t>
                </a:r>
                <a:r>
                  <a:rPr lang="de-DE" altLang="en-US" sz="2400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de-DE" altLang="en-US" sz="2400" b="0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de-DE" altLang="en-US" sz="2400" b="0" i="1" smtClean="0">
                        <a:latin typeface="Cambria Math" panose="02040503050406030204" pitchFamily="18" charset="0"/>
                      </a:rPr>
                      <m:t>𝑝𝑟𝑜𝑏</m:t>
                    </m:r>
                    <m:r>
                      <a:rPr lang="de-DE" altLang="en-US" sz="2400" b="0" i="1" smtClean="0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altLang="en-US" sz="24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de-DE" alt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d>
                      <m:d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de-DE" alt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de-DE" alt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de-DE" altLang="en-US" sz="2400">
                        <a:latin typeface="Cambria Math" panose="02040503050406030204" pitchFamily="18" charset="0"/>
                      </a:rPr>
                      <m:t>/</m:t>
                    </m:r>
                    <m:d>
                      <m:d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de-DE" alt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de-DE" alt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de-DE" altLang="en-US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en-US" sz="2400" dirty="0" smtClean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alt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brk m:alnAt="7"/>
                          </m:rPr>
                          <a:rPr lang="de-DE" alt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de-DE" altLang="en-US" sz="2400" i="1">
                            <a:latin typeface="Cambria Math" panose="02040503050406030204" pitchFamily="18" charset="0"/>
                          </a:rPr>
                          <m:t>𝑜𝑠</m:t>
                        </m:r>
                      </m:e>
                      <m:sup>
                        <m:r>
                          <a:rPr lang="de-DE" alt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alt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de-DE" alt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</m:t>
                        </m:r>
                      </m:num>
                      <m:den>
                        <m:r>
                          <a:rPr lang="de-DE" altLang="en-US" sz="24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de-DE" alt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sz="2400" dirty="0" smtClean="0"/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alt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de-DE" altLang="en-US" sz="2400" b="0" i="0" smtClean="0">
                        <a:latin typeface="Cambria Math" panose="02040503050406030204" pitchFamily="18" charset="0"/>
                      </a:rPr>
                      <m:t>(1+</m:t>
                    </m:r>
                    <m:r>
                      <m:rPr>
                        <m:brk m:alnAt="7"/>
                      </m:rPr>
                      <a:rPr lang="de-DE" altLang="en-US" sz="24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de-DE" altLang="en-US" sz="2400" i="1">
                        <a:latin typeface="Cambria Math" panose="02040503050406030204" pitchFamily="18" charset="0"/>
                      </a:rPr>
                      <m:t>𝑜𝑠</m:t>
                    </m:r>
                    <m:f>
                      <m:fPr>
                        <m:ctrlPr>
                          <a:rPr lang="de-DE" alt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</m:t>
                        </m:r>
                      </m:num>
                      <m:den>
                        <m:r>
                          <a:rPr lang="de-DE" alt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6</m:t>
                        </m:r>
                      </m:den>
                    </m:f>
                    <m:r>
                      <a:rPr lang="de-DE" alt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sz="2400" dirty="0"/>
                  <a:t>) </a:t>
                </a:r>
              </a:p>
              <a:p>
                <a:endParaRPr lang="en-US" altLang="en-US" dirty="0" smtClean="0"/>
              </a:p>
            </p:txBody>
          </p:sp>
        </mc:Choice>
        <mc:Fallback xmlns="">
          <p:sp>
            <p:nvSpPr>
              <p:cNvPr id="921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41515" y="1127820"/>
                <a:ext cx="8169275" cy="4525962"/>
              </a:xfrm>
              <a:blipFill rotWithShape="0">
                <a:blip r:embed="rId3"/>
                <a:stretch>
                  <a:fillRect l="-1119" t="-1078" b="-199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uppieren 5"/>
          <p:cNvGrpSpPr/>
          <p:nvPr/>
        </p:nvGrpSpPr>
        <p:grpSpPr>
          <a:xfrm>
            <a:off x="5657215" y="1556425"/>
            <a:ext cx="1791970" cy="1945533"/>
            <a:chOff x="5175114" y="1550318"/>
            <a:chExt cx="2890696" cy="3138415"/>
          </a:xfrm>
        </p:grpSpPr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5114" y="1914200"/>
              <a:ext cx="2890696" cy="2728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3" name="Gerade Verbindung mit Pfeil 8"/>
            <p:cNvCxnSpPr>
              <a:cxnSpLocks noChangeShapeType="1"/>
            </p:cNvCxnSpPr>
            <p:nvPr/>
          </p:nvCxnSpPr>
          <p:spPr bwMode="auto">
            <a:xfrm flipH="1" flipV="1">
              <a:off x="6553200" y="1550318"/>
              <a:ext cx="0" cy="3138415"/>
            </a:xfrm>
            <a:prstGeom prst="straightConnector1">
              <a:avLst/>
            </a:prstGeom>
            <a:noFill/>
            <a:ln w="101600" algn="ctr">
              <a:solidFill>
                <a:srgbClr val="C00000">
                  <a:alpha val="50195"/>
                </a:srgbClr>
              </a:solidFill>
              <a:round/>
              <a:headEnd type="none" w="lg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4" name="Gruppieren 13"/>
          <p:cNvGrpSpPr/>
          <p:nvPr/>
        </p:nvGrpSpPr>
        <p:grpSpPr>
          <a:xfrm>
            <a:off x="5202095" y="3782558"/>
            <a:ext cx="2811212" cy="1801558"/>
            <a:chOff x="5202095" y="3363458"/>
            <a:chExt cx="2811212" cy="1801558"/>
          </a:xfrm>
        </p:grpSpPr>
        <p:cxnSp>
          <p:nvCxnSpPr>
            <p:cNvPr id="12" name="Gerade Verbindung mit Pfeil 11"/>
            <p:cNvCxnSpPr/>
            <p:nvPr/>
          </p:nvCxnSpPr>
          <p:spPr bwMode="auto">
            <a:xfrm flipV="1">
              <a:off x="5202095" y="3817641"/>
              <a:ext cx="1700150" cy="1347375"/>
            </a:xfrm>
            <a:prstGeom prst="straightConnector1">
              <a:avLst/>
            </a:prstGeom>
            <a:solidFill>
              <a:schemeClr val="accent1"/>
            </a:solidFill>
            <a:ln w="539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feld 9"/>
                <p:cNvSpPr txBox="1"/>
                <p:nvPr/>
              </p:nvSpPr>
              <p:spPr>
                <a:xfrm>
                  <a:off x="6730197" y="3363458"/>
                  <a:ext cx="1283110" cy="708143"/>
                </a:xfrm>
                <a:prstGeom prst="rect">
                  <a:avLst/>
                </a:prstGeom>
                <a:no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</p:spPr>
              <p:txBody>
                <a:bodyPr wrap="squar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en-US" i="1" smtClean="0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altLang="en-US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de-DE" altLang="en-US" b="0" i="1" smtClean="0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  <m:d>
                          <m:dPr>
                            <m:ctrlPr>
                              <a:rPr lang="en-US" altLang="en-US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en-US" i="1">
                                    <a:solidFill>
                                      <a:srgbClr val="00009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de-DE" altLang="en-US" i="1">
                                      <a:solidFill>
                                        <a:srgbClr val="000099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de-DE" altLang="en-US" i="1">
                                      <a:solidFill>
                                        <a:srgbClr val="000099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GB" b="1" dirty="0" smtClean="0"/>
                </a:p>
              </p:txBody>
            </p:sp>
          </mc:Choice>
          <mc:Fallback xmlns="">
            <p:sp>
              <p:nvSpPr>
                <p:cNvPr id="10" name="Textfeld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30197" y="3363458"/>
                  <a:ext cx="1283110" cy="708143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uppieren 10"/>
          <p:cNvGrpSpPr/>
          <p:nvPr/>
        </p:nvGrpSpPr>
        <p:grpSpPr>
          <a:xfrm rot="16200000">
            <a:off x="3651920" y="3813857"/>
            <a:ext cx="2257409" cy="1283110"/>
            <a:chOff x="5202095" y="4097222"/>
            <a:chExt cx="2257409" cy="1283110"/>
          </a:xfrm>
        </p:grpSpPr>
        <p:cxnSp>
          <p:nvCxnSpPr>
            <p:cNvPr id="3" name="Gerade Verbindung mit Pfeil 2"/>
            <p:cNvCxnSpPr/>
            <p:nvPr/>
          </p:nvCxnSpPr>
          <p:spPr bwMode="auto">
            <a:xfrm flipV="1">
              <a:off x="5202095" y="5136204"/>
              <a:ext cx="2247090" cy="19455"/>
            </a:xfrm>
            <a:prstGeom prst="straightConnector1">
              <a:avLst/>
            </a:prstGeom>
            <a:solidFill>
              <a:schemeClr val="accent1"/>
            </a:solidFill>
            <a:ln w="53975" cap="flat" cmpd="sng" algn="ctr">
              <a:solidFill>
                <a:srgbClr val="C00000">
                  <a:alpha val="69000"/>
                </a:srgbClr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feld 16"/>
                <p:cNvSpPr txBox="1"/>
                <p:nvPr/>
              </p:nvSpPr>
              <p:spPr>
                <a:xfrm rot="5400000">
                  <a:off x="6463878" y="4384705"/>
                  <a:ext cx="1283110" cy="7081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alt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de-DE" alt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de-DE" alt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GB" b="1" dirty="0" smtClean="0"/>
                </a:p>
              </p:txBody>
            </p:sp>
          </mc:Choice>
          <mc:Fallback xmlns="">
            <p:sp>
              <p:nvSpPr>
                <p:cNvPr id="17" name="Textfeld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6463878" y="4384705"/>
                  <a:ext cx="1283110" cy="708143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6" name="Gerader Verbinder 15"/>
          <p:cNvCxnSpPr/>
          <p:nvPr/>
        </p:nvCxnSpPr>
        <p:spPr bwMode="auto">
          <a:xfrm flipH="1" flipV="1">
            <a:off x="5197507" y="4250087"/>
            <a:ext cx="1704738" cy="15466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lg" len="lg"/>
          </a:ln>
          <a:effectLst/>
        </p:spPr>
      </p:cxnSp>
      <p:grpSp>
        <p:nvGrpSpPr>
          <p:cNvPr id="21" name="Gruppieren 20"/>
          <p:cNvGrpSpPr/>
          <p:nvPr/>
        </p:nvGrpSpPr>
        <p:grpSpPr>
          <a:xfrm rot="5400000">
            <a:off x="4290457" y="3992000"/>
            <a:ext cx="1229674" cy="1840280"/>
            <a:chOff x="5186594" y="4407793"/>
            <a:chExt cx="1376817" cy="1840280"/>
          </a:xfrm>
        </p:grpSpPr>
        <p:sp>
          <p:nvSpPr>
            <p:cNvPr id="19" name="Geschweifte Klammer links 18"/>
            <p:cNvSpPr/>
            <p:nvPr/>
          </p:nvSpPr>
          <p:spPr bwMode="auto">
            <a:xfrm rot="16200000">
              <a:off x="5778256" y="4639524"/>
              <a:ext cx="193493" cy="1376817"/>
            </a:xfrm>
            <a:prstGeom prst="leftBrace">
              <a:avLst>
                <a:gd name="adj1" fmla="val 43110"/>
                <a:gd name="adj2" fmla="val 56433"/>
              </a:avLst>
            </a:prstGeom>
            <a:noFill/>
            <a:ln w="38100" cap="flat" cmpd="sng" algn="ctr">
              <a:solidFill>
                <a:srgbClr val="000099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45720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eriod"/>
                <a:tabLst>
                  <a:tab pos="447675" algn="l"/>
                </a:tabLst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feld 19"/>
                <p:cNvSpPr txBox="1"/>
                <p:nvPr/>
              </p:nvSpPr>
              <p:spPr>
                <a:xfrm rot="16200000">
                  <a:off x="4988494" y="5069479"/>
                  <a:ext cx="1840280" cy="5169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buNone/>
                  </a:pPr>
                  <a14:m>
                    <m:oMath xmlns:m="http://schemas.openxmlformats.org/officeDocument/2006/math">
                      <m:sSup>
                        <m:sSupPr>
                          <m:ctrlPr>
                            <a:rPr lang="de-DE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  <m:t>𝑝𝑟𝑜𝑏</m:t>
                          </m:r>
                          <m:r>
                            <a:rPr lang="de-DE" b="0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 =  </m:t>
                          </m:r>
                          <m:r>
                            <a:rPr lang="de-DE" b="0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GB" i="1" dirty="0" smtClean="0"/>
                    <a:t>       </a:t>
                  </a:r>
                </a:p>
              </p:txBody>
            </p:sp>
          </mc:Choice>
          <mc:Fallback xmlns="">
            <p:sp>
              <p:nvSpPr>
                <p:cNvPr id="20" name="Textfeld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4988494" y="5069479"/>
                  <a:ext cx="1840280" cy="516908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2980" b="-1973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11200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Fußzeilenplatzhalter 5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1400" smtClean="0"/>
              <a:t>Reinhard Blutner</a:t>
            </a:r>
          </a:p>
        </p:txBody>
      </p:sp>
      <p:sp>
        <p:nvSpPr>
          <p:cNvPr id="66563" name="Foliennummernplatzhalter 6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FC37653-19F8-473C-989B-AB25FC9CAC7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 smtClean="0"/>
          </a:p>
        </p:txBody>
      </p:sp>
      <p:sp>
        <p:nvSpPr>
          <p:cNvPr id="66564" name="Titel 1"/>
          <p:cNvSpPr>
            <a:spLocks noGrp="1"/>
          </p:cNvSpPr>
          <p:nvPr>
            <p:ph type="title"/>
          </p:nvPr>
        </p:nvSpPr>
        <p:spPr>
          <a:xfrm>
            <a:off x="98856" y="50386"/>
            <a:ext cx="8933935" cy="1143000"/>
          </a:xfrm>
        </p:spPr>
        <p:txBody>
          <a:bodyPr/>
          <a:lstStyle/>
          <a:p>
            <a:pPr eaLnBrk="1" hangingPunct="1"/>
            <a:r>
              <a:rPr lang="de-DE" altLang="en-US" dirty="0" smtClean="0"/>
              <a:t>Absolute </a:t>
            </a:r>
            <a:r>
              <a:rPr lang="de-DE" altLang="en-US" dirty="0" err="1" smtClean="0"/>
              <a:t>and</a:t>
            </a:r>
            <a:r>
              <a:rPr lang="de-DE" altLang="en-US" dirty="0" smtClean="0"/>
              <a:t> Relative Pitch </a:t>
            </a:r>
            <a:r>
              <a:rPr lang="de-DE" altLang="en-US" dirty="0" err="1" smtClean="0"/>
              <a:t>Profiles</a:t>
            </a:r>
            <a:endParaRPr lang="de-DE" altLang="en-US" dirty="0" smtClean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8856" y="1462821"/>
            <a:ext cx="8933935" cy="4525962"/>
          </a:xfrm>
        </p:spPr>
        <p:txBody>
          <a:bodyPr/>
          <a:lstStyle/>
          <a:p>
            <a:pPr algn="just">
              <a:spcAft>
                <a:spcPts val="600"/>
              </a:spcAft>
            </a:pPr>
            <a:r>
              <a:rPr lang="en-US" altLang="en-US" sz="2400" dirty="0" smtClean="0"/>
              <a:t>Absolute Pitch Profiles</a:t>
            </a:r>
          </a:p>
          <a:p>
            <a:pPr marL="0" indent="0" algn="just">
              <a:spcAft>
                <a:spcPts val="600"/>
              </a:spcAft>
              <a:buNone/>
            </a:pPr>
            <a:endParaRPr lang="en-US" altLang="en-US" sz="2400" dirty="0" smtClean="0"/>
          </a:p>
          <a:p>
            <a:pPr marL="0" indent="0" algn="just">
              <a:lnSpc>
                <a:spcPct val="130000"/>
              </a:lnSpc>
              <a:spcAft>
                <a:spcPts val="600"/>
              </a:spcAft>
              <a:buNone/>
            </a:pPr>
            <a:endParaRPr lang="en-US" altLang="en-US" sz="2400" dirty="0" smtClean="0"/>
          </a:p>
          <a:p>
            <a:pPr marL="0" indent="0" algn="just">
              <a:lnSpc>
                <a:spcPct val="130000"/>
              </a:lnSpc>
              <a:spcAft>
                <a:spcPts val="600"/>
              </a:spcAft>
              <a:buNone/>
            </a:pPr>
            <a:endParaRPr lang="en-US" altLang="en-US" sz="2400" dirty="0"/>
          </a:p>
          <a:p>
            <a:pPr marL="0" indent="0" algn="just">
              <a:lnSpc>
                <a:spcPct val="130000"/>
              </a:lnSpc>
              <a:spcAft>
                <a:spcPts val="600"/>
              </a:spcAft>
              <a:buNone/>
            </a:pPr>
            <a:endParaRPr lang="en-US" altLang="en-US" sz="2400" dirty="0" smtClean="0"/>
          </a:p>
          <a:p>
            <a:pPr marL="0" indent="0" algn="just">
              <a:lnSpc>
                <a:spcPct val="130000"/>
              </a:lnSpc>
              <a:spcAft>
                <a:spcPts val="600"/>
              </a:spcAft>
              <a:buNone/>
            </a:pPr>
            <a:endParaRPr lang="en-US" altLang="en-US" sz="1600" dirty="0" smtClean="0"/>
          </a:p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en-US" altLang="en-US" sz="2400" dirty="0" smtClean="0"/>
              <a:t>Relative Pitch Profiles</a:t>
            </a:r>
          </a:p>
          <a:p>
            <a:pPr marL="400050" lvl="1" indent="0" algn="just">
              <a:lnSpc>
                <a:spcPct val="130000"/>
              </a:lnSpc>
              <a:spcAft>
                <a:spcPts val="600"/>
              </a:spcAft>
              <a:buNone/>
            </a:pPr>
            <a:r>
              <a:rPr lang="de-DE" altLang="en-US" b="0" dirty="0" err="1" smtClean="0">
                <a:latin typeface="Cambria Math" panose="02040503050406030204" pitchFamily="18" charset="0"/>
              </a:rPr>
              <a:t>Given</a:t>
            </a:r>
            <a:r>
              <a:rPr lang="de-DE" altLang="en-US" b="0" dirty="0" smtClean="0">
                <a:latin typeface="Cambria Math" panose="02040503050406030204" pitchFamily="18" charset="0"/>
              </a:rPr>
              <a:t> a</a:t>
            </a:r>
            <a:r>
              <a:rPr lang="de-DE" altLang="en-US" b="0" i="1" dirty="0" smtClean="0">
                <a:latin typeface="Cambria Math" panose="02040503050406030204" pitchFamily="18" charset="0"/>
              </a:rPr>
              <a:t> tonal </a:t>
            </a:r>
            <a:r>
              <a:rPr lang="de-DE" altLang="en-US" b="0" i="1" dirty="0" err="1" smtClean="0">
                <a:latin typeface="Cambria Math" panose="02040503050406030204" pitchFamily="18" charset="0"/>
              </a:rPr>
              <a:t>context</a:t>
            </a:r>
            <a:r>
              <a:rPr lang="de-DE" altLang="en-US" b="0" i="1" dirty="0" smtClean="0">
                <a:latin typeface="Cambria Math" panose="02040503050406030204" pitchFamily="18" charset="0"/>
              </a:rPr>
              <a:t> </a:t>
            </a:r>
            <a:r>
              <a:rPr lang="de-DE" altLang="en-US" b="0" dirty="0" smtClean="0">
                <a:latin typeface="Cambria Math" panose="02040503050406030204" pitchFamily="18" charset="0"/>
              </a:rPr>
              <a:t>(</a:t>
            </a:r>
            <a:r>
              <a:rPr lang="de-DE" altLang="en-US" b="0" dirty="0" err="1" smtClean="0">
                <a:latin typeface="Cambria Math" panose="02040503050406030204" pitchFamily="18" charset="0"/>
              </a:rPr>
              <a:t>chord</a:t>
            </a:r>
            <a:r>
              <a:rPr lang="de-DE" altLang="en-US" b="0" dirty="0" smtClean="0">
                <a:latin typeface="Cambria Math" panose="02040503050406030204" pitchFamily="18" charset="0"/>
              </a:rPr>
              <a:t>, </a:t>
            </a:r>
            <a:r>
              <a:rPr lang="de-DE" altLang="en-US" b="0" dirty="0" err="1" smtClean="0">
                <a:latin typeface="Cambria Math" panose="02040503050406030204" pitchFamily="18" charset="0"/>
              </a:rPr>
              <a:t>scale</a:t>
            </a:r>
            <a:r>
              <a:rPr lang="de-DE" altLang="en-US" b="0" dirty="0" smtClean="0">
                <a:latin typeface="Cambria Math" panose="02040503050406030204" pitchFamily="18" charset="0"/>
              </a:rPr>
              <a:t>, </a:t>
            </a:r>
            <a:r>
              <a:rPr lang="de-DE" altLang="en-US" b="0" dirty="0" err="1" smtClean="0">
                <a:latin typeface="Cambria Math" panose="02040503050406030204" pitchFamily="18" charset="0"/>
              </a:rPr>
              <a:t>cadence</a:t>
            </a:r>
            <a:r>
              <a:rPr lang="de-DE" altLang="en-US" b="0" dirty="0" smtClean="0">
                <a:latin typeface="Cambria Math" panose="02040503050406030204" pitchFamily="18" charset="0"/>
              </a:rPr>
              <a:t>), </a:t>
            </a:r>
            <a:r>
              <a:rPr lang="de-DE" altLang="en-US" b="0" dirty="0" err="1" smtClean="0">
                <a:latin typeface="Cambria Math" panose="02040503050406030204" pitchFamily="18" charset="0"/>
              </a:rPr>
              <a:t>the</a:t>
            </a:r>
            <a:r>
              <a:rPr lang="de-DE" altLang="en-US" b="0" dirty="0" smtClean="0">
                <a:latin typeface="Cambria Math" panose="02040503050406030204" pitchFamily="18" charset="0"/>
              </a:rPr>
              <a:t> </a:t>
            </a:r>
            <a:r>
              <a:rPr lang="de-DE" altLang="en-US" b="0" i="1" dirty="0" err="1" smtClean="0">
                <a:latin typeface="Cambria Math" panose="02040503050406030204" pitchFamily="18" charset="0"/>
              </a:rPr>
              <a:t>pitch</a:t>
            </a:r>
            <a:r>
              <a:rPr lang="de-DE" altLang="en-US" b="0" i="1" dirty="0" smtClean="0">
                <a:latin typeface="Cambria Math" panose="02040503050406030204" pitchFamily="18" charset="0"/>
              </a:rPr>
              <a:t> </a:t>
            </a:r>
            <a:r>
              <a:rPr lang="de-DE" altLang="en-US" b="0" i="1" dirty="0" err="1" smtClean="0">
                <a:latin typeface="Cambria Math" panose="02040503050406030204" pitchFamily="18" charset="0"/>
              </a:rPr>
              <a:t>profile</a:t>
            </a:r>
            <a:r>
              <a:rPr lang="de-DE" altLang="en-US" b="0" i="1" dirty="0" smtClean="0">
                <a:latin typeface="Cambria Math" panose="02040503050406030204" pitchFamily="18" charset="0"/>
              </a:rPr>
              <a:t> </a:t>
            </a:r>
            <a:r>
              <a:rPr lang="de-DE" altLang="en-US" b="0" dirty="0" err="1" smtClean="0">
                <a:latin typeface="Cambria Math" panose="02040503050406030204" pitchFamily="18" charset="0"/>
              </a:rPr>
              <a:t>is</a:t>
            </a:r>
            <a:r>
              <a:rPr lang="de-DE" altLang="en-US" b="0" dirty="0" smtClean="0">
                <a:latin typeface="Cambria Math" panose="02040503050406030204" pitchFamily="18" charset="0"/>
              </a:rPr>
              <a:t> </a:t>
            </a:r>
            <a:r>
              <a:rPr lang="de-DE" altLang="en-US" b="0" dirty="0" err="1" smtClean="0">
                <a:latin typeface="Cambria Math" panose="02040503050406030204" pitchFamily="18" charset="0"/>
              </a:rPr>
              <a:t>calculated</a:t>
            </a:r>
            <a:r>
              <a:rPr lang="de-DE" altLang="en-US" b="0" dirty="0" smtClean="0">
                <a:latin typeface="Cambria Math" panose="02040503050406030204" pitchFamily="18" charset="0"/>
              </a:rPr>
              <a:t> </a:t>
            </a:r>
            <a:r>
              <a:rPr lang="de-DE" altLang="en-US" b="0" dirty="0" err="1" smtClean="0">
                <a:latin typeface="Cambria Math" panose="02040503050406030204" pitchFamily="18" charset="0"/>
              </a:rPr>
              <a:t>by</a:t>
            </a:r>
            <a:r>
              <a:rPr lang="de-DE" altLang="en-US" b="0" dirty="0" smtClean="0">
                <a:latin typeface="Cambria Math" panose="02040503050406030204" pitchFamily="18" charset="0"/>
              </a:rPr>
              <a:t> </a:t>
            </a:r>
            <a:r>
              <a:rPr lang="de-DE" altLang="en-US" b="0" dirty="0" err="1" smtClean="0">
                <a:latin typeface="Cambria Math" panose="02040503050406030204" pitchFamily="18" charset="0"/>
              </a:rPr>
              <a:t>averaging</a:t>
            </a:r>
            <a:r>
              <a:rPr lang="de-DE" altLang="en-US" b="0" dirty="0" smtClean="0">
                <a:latin typeface="Cambria Math" panose="02040503050406030204" pitchFamily="18" charset="0"/>
              </a:rPr>
              <a:t> (</a:t>
            </a:r>
            <a:r>
              <a:rPr lang="de-DE" altLang="en-US" b="0" dirty="0" err="1" smtClean="0">
                <a:latin typeface="Cambria Math" panose="02040503050406030204" pitchFamily="18" charset="0"/>
              </a:rPr>
              <a:t>mixing</a:t>
            </a:r>
            <a:r>
              <a:rPr lang="de-DE" altLang="en-US" b="0" dirty="0" smtClean="0">
                <a:latin typeface="Cambria Math" panose="02040503050406030204" pitchFamily="18" charset="0"/>
              </a:rPr>
              <a:t>) </a:t>
            </a:r>
            <a:r>
              <a:rPr lang="de-DE" altLang="en-US" b="0" dirty="0" err="1" smtClean="0">
                <a:latin typeface="Cambria Math" panose="02040503050406030204" pitchFamily="18" charset="0"/>
              </a:rPr>
              <a:t>over</a:t>
            </a:r>
            <a:r>
              <a:rPr lang="de-DE" altLang="en-US" b="0" dirty="0" smtClean="0">
                <a:latin typeface="Cambria Math" panose="02040503050406030204" pitchFamily="18" charset="0"/>
              </a:rPr>
              <a:t> all </a:t>
            </a:r>
            <a:r>
              <a:rPr lang="de-DE" altLang="en-US" b="0" dirty="0" err="1" smtClean="0">
                <a:latin typeface="Cambria Math" panose="02040503050406030204" pitchFamily="18" charset="0"/>
              </a:rPr>
              <a:t>tones</a:t>
            </a:r>
            <a:r>
              <a:rPr lang="de-DE" altLang="en-US" b="0" dirty="0" smtClean="0">
                <a:latin typeface="Cambria Math" panose="02040503050406030204" pitchFamily="18" charset="0"/>
              </a:rPr>
              <a:t> </a:t>
            </a:r>
            <a:r>
              <a:rPr lang="de-DE" altLang="en-US" b="0" dirty="0" err="1" smtClean="0">
                <a:latin typeface="Cambria Math" panose="02040503050406030204" pitchFamily="18" charset="0"/>
              </a:rPr>
              <a:t>of</a:t>
            </a:r>
            <a:r>
              <a:rPr lang="de-DE" altLang="en-US" b="0" dirty="0" smtClean="0">
                <a:latin typeface="Cambria Math" panose="02040503050406030204" pitchFamily="18" charset="0"/>
              </a:rPr>
              <a:t> </a:t>
            </a:r>
            <a:r>
              <a:rPr lang="de-DE" altLang="en-US" b="0" dirty="0" err="1" smtClean="0">
                <a:latin typeface="Cambria Math" panose="02040503050406030204" pitchFamily="18" charset="0"/>
              </a:rPr>
              <a:t>the</a:t>
            </a:r>
            <a:r>
              <a:rPr lang="de-DE" altLang="en-US" b="0" dirty="0" smtClean="0">
                <a:latin typeface="Cambria Math" panose="02040503050406030204" pitchFamily="18" charset="0"/>
              </a:rPr>
              <a:t> </a:t>
            </a:r>
            <a:r>
              <a:rPr lang="de-DE" altLang="en-US" b="0" dirty="0" err="1" smtClean="0">
                <a:latin typeface="Cambria Math" panose="02040503050406030204" pitchFamily="18" charset="0"/>
              </a:rPr>
              <a:t>context</a:t>
            </a:r>
            <a:r>
              <a:rPr lang="de-DE" altLang="en-US" b="0" dirty="0" smtClean="0">
                <a:latin typeface="Cambria Math" panose="02040503050406030204" pitchFamily="18" charset="0"/>
              </a:rPr>
              <a:t>. </a:t>
            </a:r>
            <a:endParaRPr lang="en-US" altLang="en-US" dirty="0"/>
          </a:p>
          <a:p>
            <a:endParaRPr lang="en-US" altLang="en-US" dirty="0" smtClean="0"/>
          </a:p>
        </p:txBody>
      </p:sp>
      <p:grpSp>
        <p:nvGrpSpPr>
          <p:cNvPr id="6" name="Gruppieren 5"/>
          <p:cNvGrpSpPr/>
          <p:nvPr/>
        </p:nvGrpSpPr>
        <p:grpSpPr>
          <a:xfrm>
            <a:off x="910280" y="2104928"/>
            <a:ext cx="2331307" cy="2531089"/>
            <a:chOff x="5175114" y="1550318"/>
            <a:chExt cx="2890696" cy="3138415"/>
          </a:xfrm>
        </p:grpSpPr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5114" y="1914200"/>
              <a:ext cx="2890696" cy="2728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3" name="Gerade Verbindung mit Pfeil 8"/>
            <p:cNvCxnSpPr>
              <a:cxnSpLocks noChangeShapeType="1"/>
            </p:cNvCxnSpPr>
            <p:nvPr/>
          </p:nvCxnSpPr>
          <p:spPr bwMode="auto">
            <a:xfrm flipH="1" flipV="1">
              <a:off x="6553200" y="1550318"/>
              <a:ext cx="0" cy="3138415"/>
            </a:xfrm>
            <a:prstGeom prst="straightConnector1">
              <a:avLst/>
            </a:prstGeom>
            <a:noFill/>
            <a:ln w="101600" algn="ctr">
              <a:solidFill>
                <a:srgbClr val="C00000">
                  <a:alpha val="50195"/>
                </a:srgbClr>
              </a:solidFill>
              <a:round/>
              <a:headEnd type="none" w="lg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" name="Gruppieren 4"/>
          <p:cNvGrpSpPr/>
          <p:nvPr/>
        </p:nvGrpSpPr>
        <p:grpSpPr>
          <a:xfrm>
            <a:off x="4426152" y="1884961"/>
            <a:ext cx="4300677" cy="2885750"/>
            <a:chOff x="4426152" y="1254757"/>
            <a:chExt cx="4300677" cy="2885750"/>
          </a:xfrm>
        </p:grpSpPr>
        <p:pic>
          <p:nvPicPr>
            <p:cNvPr id="2" name="Grafik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26152" y="1340031"/>
              <a:ext cx="4236319" cy="2800476"/>
            </a:xfrm>
            <a:prstGeom prst="rect">
              <a:avLst/>
            </a:prstGeom>
          </p:spPr>
        </p:pic>
        <p:grpSp>
          <p:nvGrpSpPr>
            <p:cNvPr id="4" name="Gruppieren 3"/>
            <p:cNvGrpSpPr/>
            <p:nvPr/>
          </p:nvGrpSpPr>
          <p:grpSpPr>
            <a:xfrm>
              <a:off x="6693758" y="1254757"/>
              <a:ext cx="2033071" cy="1625200"/>
              <a:chOff x="6693758" y="1254757"/>
              <a:chExt cx="2033071" cy="1625200"/>
            </a:xfrm>
          </p:grpSpPr>
          <p:sp>
            <p:nvSpPr>
              <p:cNvPr id="3" name="Textfeld 2"/>
              <p:cNvSpPr txBox="1"/>
              <p:nvPr/>
            </p:nvSpPr>
            <p:spPr>
              <a:xfrm>
                <a:off x="6693758" y="2418292"/>
                <a:ext cx="11738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de-DE" dirty="0" smtClean="0">
                    <a:solidFill>
                      <a:srgbClr val="C00000"/>
                    </a:solidFill>
                  </a:rPr>
                  <a:t>ICP</a:t>
                </a:r>
                <a:endParaRPr lang="en-GB" dirty="0" smtClean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1" name="Textfeld 10"/>
              <p:cNvSpPr txBox="1"/>
              <p:nvPr/>
            </p:nvSpPr>
            <p:spPr>
              <a:xfrm>
                <a:off x="7150878" y="1254757"/>
                <a:ext cx="15759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de-DE" dirty="0" smtClean="0">
                    <a:solidFill>
                      <a:srgbClr val="000099"/>
                    </a:solidFill>
                  </a:rPr>
                  <a:t>Q-Neutral</a:t>
                </a:r>
                <a:endParaRPr lang="en-GB" dirty="0" smtClean="0">
                  <a:solidFill>
                    <a:srgbClr val="000099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9614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Fußzeilenplatzhalter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1400" smtClean="0"/>
              <a:t>Reinhard Blutner</a:t>
            </a:r>
          </a:p>
        </p:txBody>
      </p:sp>
      <p:sp>
        <p:nvSpPr>
          <p:cNvPr id="88067" name="Foliennummernplatzhalt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46DC6A-835C-4DE3-8A01-D5FD77A23BAE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 dirty="0" smtClean="0"/>
          </a:p>
        </p:txBody>
      </p:sp>
      <p:sp>
        <p:nvSpPr>
          <p:cNvPr id="9" name="Textfeld 8"/>
          <p:cNvSpPr txBox="1">
            <a:spLocks noChangeArrowheads="1"/>
          </p:cNvSpPr>
          <p:nvPr/>
        </p:nvSpPr>
        <p:spPr bwMode="auto">
          <a:xfrm>
            <a:off x="5662613" y="1090613"/>
            <a:ext cx="2238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/>
              <a:t>C Major</a:t>
            </a:r>
          </a:p>
        </p:txBody>
      </p:sp>
      <p:sp>
        <p:nvSpPr>
          <p:cNvPr id="10" name="Textfeld 9"/>
          <p:cNvSpPr txBox="1">
            <a:spLocks noChangeArrowheads="1"/>
          </p:cNvSpPr>
          <p:nvPr/>
        </p:nvSpPr>
        <p:spPr bwMode="auto">
          <a:xfrm>
            <a:off x="5668963" y="3791685"/>
            <a:ext cx="2238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/>
              <a:t>C Minor</a:t>
            </a:r>
          </a:p>
        </p:txBody>
      </p:sp>
      <p:pic>
        <p:nvPicPr>
          <p:cNvPr id="12" name="Grafik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425" y="1455738"/>
            <a:ext cx="6667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1424" y="4314722"/>
            <a:ext cx="762000" cy="638175"/>
          </a:xfrm>
          <a:prstGeom prst="rect">
            <a:avLst/>
          </a:prstGeom>
          <a:effectLst>
            <a:glow>
              <a:schemeClr val="accent2">
                <a:lumMod val="75000"/>
                <a:alpha val="0"/>
              </a:schemeClr>
            </a:glow>
          </a:effectLst>
        </p:spPr>
      </p:pic>
      <p:sp>
        <p:nvSpPr>
          <p:cNvPr id="8" name="Rechteck 7"/>
          <p:cNvSpPr>
            <a:spLocks noChangeArrowheads="1"/>
          </p:cNvSpPr>
          <p:nvPr/>
        </p:nvSpPr>
        <p:spPr bwMode="auto">
          <a:xfrm>
            <a:off x="5117597" y="6062960"/>
            <a:ext cx="37411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99"/>
                </a:solidFill>
              </a:rPr>
              <a:t>Krumhansl &amp; Kessler </a:t>
            </a:r>
            <a:r>
              <a:rPr lang="en-US" altLang="en-US" sz="2400" dirty="0" smtClean="0">
                <a:solidFill>
                  <a:srgbClr val="000099"/>
                </a:solidFill>
              </a:rPr>
              <a:t>1982</a:t>
            </a:r>
            <a:endParaRPr lang="en-US" altLang="en-US" sz="2400" dirty="0">
              <a:solidFill>
                <a:srgbClr val="000099"/>
              </a:solidFill>
            </a:endParaRPr>
          </a:p>
        </p:txBody>
      </p:sp>
      <p:pic>
        <p:nvPicPr>
          <p:cNvPr id="14" name="Grafik 13"/>
          <p:cNvPicPr/>
          <p:nvPr/>
        </p:nvPicPr>
        <p:blipFill>
          <a:blip r:embed="rId4"/>
          <a:stretch>
            <a:fillRect/>
          </a:stretch>
        </p:blipFill>
        <p:spPr>
          <a:xfrm>
            <a:off x="5830886" y="2102395"/>
            <a:ext cx="2314575" cy="647700"/>
          </a:xfrm>
          <a:prstGeom prst="rect">
            <a:avLst/>
          </a:prstGeom>
          <a:effectLst>
            <a:glow>
              <a:schemeClr val="accent2">
                <a:lumMod val="75000"/>
              </a:schemeClr>
            </a:glow>
          </a:effectLst>
        </p:spPr>
      </p:pic>
      <p:grpSp>
        <p:nvGrpSpPr>
          <p:cNvPr id="16" name="Gruppieren 15"/>
          <p:cNvGrpSpPr>
            <a:grpSpLocks/>
          </p:cNvGrpSpPr>
          <p:nvPr/>
        </p:nvGrpSpPr>
        <p:grpSpPr bwMode="auto">
          <a:xfrm>
            <a:off x="5859463" y="5009297"/>
            <a:ext cx="2314575" cy="717550"/>
            <a:chOff x="5859718" y="4626031"/>
            <a:chExt cx="2314575" cy="718493"/>
          </a:xfrm>
        </p:grpSpPr>
        <p:pic>
          <p:nvPicPr>
            <p:cNvPr id="15" name="Grafik 14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5859718" y="4626031"/>
              <a:ext cx="2314575" cy="647700"/>
            </a:xfrm>
            <a:prstGeom prst="rect">
              <a:avLst/>
            </a:prstGeom>
            <a:effectLst>
              <a:glow>
                <a:schemeClr val="accent2">
                  <a:lumMod val="75000"/>
                </a:schemeClr>
              </a:glow>
            </a:effectLst>
          </p:spPr>
        </p:pic>
        <p:sp>
          <p:nvSpPr>
            <p:cNvPr id="88137" name="Rechteck 1"/>
            <p:cNvSpPr>
              <a:spLocks noChangeArrowheads="1"/>
            </p:cNvSpPr>
            <p:nvPr/>
          </p:nvSpPr>
          <p:spPr bwMode="auto">
            <a:xfrm>
              <a:off x="6406184" y="4882859"/>
              <a:ext cx="38183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altLang="en-US">
                  <a:latin typeface="Lucida Sans Unicode" panose="020B0602030504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rPr>
                <a:t>♭</a:t>
              </a:r>
              <a:endParaRPr lang="en-US" altLang="en-US"/>
            </a:p>
          </p:txBody>
        </p:sp>
        <p:sp>
          <p:nvSpPr>
            <p:cNvPr id="88138" name="Rechteck 2"/>
            <p:cNvSpPr>
              <a:spLocks noChangeArrowheads="1"/>
            </p:cNvSpPr>
            <p:nvPr/>
          </p:nvSpPr>
          <p:spPr bwMode="auto">
            <a:xfrm>
              <a:off x="7143568" y="4761387"/>
              <a:ext cx="38183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altLang="en-US">
                  <a:latin typeface="Lucida Sans Unicode" panose="020B0602030504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rPr>
                <a:t>♭</a:t>
              </a:r>
              <a:endParaRPr lang="en-US" altLang="en-US"/>
            </a:p>
          </p:txBody>
        </p:sp>
        <p:sp>
          <p:nvSpPr>
            <p:cNvPr id="88139" name="Rechteck 3"/>
            <p:cNvSpPr>
              <a:spLocks noChangeArrowheads="1"/>
            </p:cNvSpPr>
            <p:nvPr/>
          </p:nvSpPr>
          <p:spPr bwMode="auto">
            <a:xfrm>
              <a:off x="7429082" y="4729651"/>
              <a:ext cx="38183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altLang="en-US">
                  <a:latin typeface="Lucida Sans Unicode" panose="020B0602030504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rPr>
                <a:t>♭</a:t>
              </a:r>
              <a:endParaRPr lang="en-US" altLang="en-US"/>
            </a:p>
          </p:txBody>
        </p:sp>
      </p:grp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309563" y="136525"/>
            <a:ext cx="8253412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en-US" kern="0" dirty="0" smtClean="0">
                <a:sym typeface="Symbol" pitchFamily="18" charset="2"/>
              </a:rPr>
              <a:t>Neutral Case</a:t>
            </a:r>
            <a:endParaRPr lang="de-DE" kern="0" dirty="0" smtClean="0">
              <a:sym typeface="Symbol" pitchFamily="18" charset="2"/>
            </a:endParaRP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947352"/>
              </p:ext>
            </p:extLst>
          </p:nvPr>
        </p:nvGraphicFramePr>
        <p:xfrm>
          <a:off x="560529" y="3529104"/>
          <a:ext cx="4000185" cy="274320"/>
        </p:xfrm>
        <a:graphic>
          <a:graphicData uri="http://schemas.openxmlformats.org/drawingml/2006/table">
            <a:tbl>
              <a:tblPr/>
              <a:tblGrid>
                <a:gridCol w="236046"/>
                <a:gridCol w="343054"/>
                <a:gridCol w="324170"/>
                <a:gridCol w="313153"/>
                <a:gridCol w="343054"/>
                <a:gridCol w="343054"/>
                <a:gridCol w="350919"/>
                <a:gridCol w="404755"/>
                <a:gridCol w="314396"/>
                <a:gridCol w="349347"/>
                <a:gridCol w="298992"/>
                <a:gridCol w="379245"/>
              </a:tblGrid>
              <a:tr h="26897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C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G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D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A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B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F</a:t>
                      </a: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anose="020B0602030504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♯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C</a:t>
                      </a: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anose="020B0602030504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♯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A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anose="020B0602030504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♭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E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anose="020B0602030504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♭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B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anose="020B0602030504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♭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F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652633"/>
              </p:ext>
            </p:extLst>
          </p:nvPr>
        </p:nvGraphicFramePr>
        <p:xfrm>
          <a:off x="467079" y="6211889"/>
          <a:ext cx="4035425" cy="371475"/>
        </p:xfrm>
        <a:graphic>
          <a:graphicData uri="http://schemas.openxmlformats.org/drawingml/2006/table">
            <a:tbl>
              <a:tblPr/>
              <a:tblGrid>
                <a:gridCol w="238125"/>
                <a:gridCol w="346075"/>
                <a:gridCol w="327025"/>
                <a:gridCol w="315913"/>
                <a:gridCol w="346075"/>
                <a:gridCol w="346075"/>
                <a:gridCol w="354012"/>
                <a:gridCol w="371475"/>
                <a:gridCol w="354013"/>
                <a:gridCol w="352425"/>
                <a:gridCol w="301625"/>
                <a:gridCol w="382587"/>
              </a:tblGrid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C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G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D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A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B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F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anose="020B0602030504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♯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C</a:t>
                      </a: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anose="020B0602030504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♯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A</a:t>
                      </a: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anose="020B0602030504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♭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E</a:t>
                      </a: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anose="020B0602030504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♭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B</a:t>
                      </a: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anose="020B0602030504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♭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F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pic>
        <p:nvPicPr>
          <p:cNvPr id="2" name="Grafi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54" y="1090613"/>
            <a:ext cx="4331502" cy="2438491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2560621" y="2212633"/>
            <a:ext cx="1742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i="1" dirty="0" smtClean="0">
                <a:solidFill>
                  <a:srgbClr val="000099"/>
                </a:solidFill>
              </a:rPr>
              <a:t>r</a:t>
            </a:r>
            <a:r>
              <a:rPr lang="de-DE" dirty="0" smtClean="0">
                <a:solidFill>
                  <a:srgbClr val="000099"/>
                </a:solidFill>
              </a:rPr>
              <a:t> = 0.80</a:t>
            </a:r>
            <a:endParaRPr lang="en-GB" dirty="0" smtClean="0">
              <a:solidFill>
                <a:srgbClr val="000099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60" y="3783191"/>
            <a:ext cx="4422262" cy="2444841"/>
          </a:xfrm>
          <a:prstGeom prst="rect">
            <a:avLst/>
          </a:prstGeom>
        </p:spPr>
      </p:pic>
      <p:sp>
        <p:nvSpPr>
          <p:cNvPr id="25" name="Textfeld 24"/>
          <p:cNvSpPr txBox="1"/>
          <p:nvPr/>
        </p:nvSpPr>
        <p:spPr>
          <a:xfrm>
            <a:off x="1794653" y="4889062"/>
            <a:ext cx="1742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i="1" dirty="0" smtClean="0">
                <a:solidFill>
                  <a:srgbClr val="000099"/>
                </a:solidFill>
              </a:rPr>
              <a:t>r</a:t>
            </a:r>
            <a:r>
              <a:rPr lang="de-DE" dirty="0" smtClean="0">
                <a:solidFill>
                  <a:srgbClr val="000099"/>
                </a:solidFill>
              </a:rPr>
              <a:t> = 0.75</a:t>
            </a:r>
            <a:endParaRPr lang="en-GB" dirty="0" smtClean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72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8" grpId="0"/>
      <p:bldP spid="5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Fußzeilenplatzhalter 5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1400" smtClean="0"/>
              <a:t>Reinhard Blutner</a:t>
            </a:r>
          </a:p>
        </p:txBody>
      </p:sp>
      <p:sp>
        <p:nvSpPr>
          <p:cNvPr id="66563" name="Foliennummernplatzhalter 6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FC37653-19F8-473C-989B-AB25FC9CAC7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 dirty="0" smtClean="0"/>
          </a:p>
        </p:txBody>
      </p:sp>
      <p:sp>
        <p:nvSpPr>
          <p:cNvPr id="66564" name="Titel 1"/>
          <p:cNvSpPr>
            <a:spLocks noGrp="1"/>
          </p:cNvSpPr>
          <p:nvPr>
            <p:ph type="title"/>
          </p:nvPr>
        </p:nvSpPr>
        <p:spPr>
          <a:xfrm>
            <a:off x="570195" y="1536892"/>
            <a:ext cx="8229600" cy="1143000"/>
          </a:xfrm>
        </p:spPr>
        <p:txBody>
          <a:bodyPr/>
          <a:lstStyle/>
          <a:p>
            <a:pPr eaLnBrk="1" hangingPunct="1"/>
            <a:r>
              <a:rPr lang="de-DE" altLang="en-US" dirty="0" err="1" smtClean="0"/>
              <a:t>Introducing</a:t>
            </a:r>
            <a:r>
              <a:rPr lang="de-DE" altLang="en-US" dirty="0" smtClean="0"/>
              <a:t> a </a:t>
            </a:r>
            <a:r>
              <a:rPr lang="de-DE" altLang="en-US" dirty="0" err="1" smtClean="0"/>
              <a:t>Local</a:t>
            </a:r>
            <a:r>
              <a:rPr lang="de-DE" altLang="en-US" dirty="0" smtClean="0"/>
              <a:t> Variable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37445" y="2661519"/>
            <a:ext cx="8469110" cy="5068443"/>
          </a:xfrm>
        </p:spPr>
        <p:txBody>
          <a:bodyPr/>
          <a:lstStyle/>
          <a:p>
            <a:pPr algn="just">
              <a:spcAft>
                <a:spcPts val="600"/>
              </a:spcAft>
            </a:pPr>
            <a:r>
              <a:rPr lang="en-US" altLang="en-US" sz="2400" dirty="0" smtClean="0"/>
              <a:t>Free Schrödinger equation with local variable </a:t>
            </a:r>
            <a:r>
              <a:rPr lang="en-US" altLang="en-US" sz="2400" i="1" dirty="0" smtClean="0"/>
              <a:t>x</a:t>
            </a:r>
          </a:p>
          <a:p>
            <a:pPr marL="0" indent="0" algn="just">
              <a:lnSpc>
                <a:spcPct val="130000"/>
              </a:lnSpc>
              <a:spcAft>
                <a:spcPts val="600"/>
              </a:spcAft>
              <a:buNone/>
            </a:pPr>
            <a:r>
              <a:rPr lang="en-US" altLang="en-US" sz="2400" dirty="0" smtClean="0"/>
              <a:t>                    ,   with </a:t>
            </a:r>
            <a:r>
              <a:rPr lang="en-US" altLang="en-US" sz="2400" i="1" dirty="0" smtClean="0"/>
              <a:t>H</a:t>
            </a:r>
            <a:r>
              <a:rPr lang="en-US" altLang="en-US" sz="2400" i="1" dirty="0" smtClean="0">
                <a:sym typeface="Symbol" panose="05050102010706020507" pitchFamily="18" charset="2"/>
              </a:rPr>
              <a:t> </a:t>
            </a:r>
            <a:r>
              <a:rPr lang="en-US" altLang="en-US" sz="2400" dirty="0" smtClean="0"/>
              <a:t>= </a:t>
            </a:r>
            <a:endParaRPr lang="en-US" altLang="en-US" sz="800" dirty="0" smtClean="0"/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en-US" altLang="en-US" sz="2400" dirty="0" smtClean="0"/>
              <a:t>Solutions:                             (plane waves)</a:t>
            </a:r>
          </a:p>
          <a:p>
            <a:pPr lvl="1">
              <a:lnSpc>
                <a:spcPct val="130000"/>
              </a:lnSpc>
              <a:spcAft>
                <a:spcPts val="600"/>
              </a:spcAft>
            </a:pPr>
            <a:r>
              <a:rPr lang="en-US" altLang="en-US" sz="2000" i="1" dirty="0" smtClean="0"/>
              <a:t>k</a:t>
            </a:r>
            <a:r>
              <a:rPr lang="en-US" altLang="en-US" sz="2000" dirty="0" smtClean="0"/>
              <a:t> = </a:t>
            </a:r>
            <a:r>
              <a:rPr lang="en-US" altLang="en-US" sz="2000" dirty="0" smtClean="0">
                <a:sym typeface="Symbol" panose="05050102010706020507" pitchFamily="18" charset="2"/>
              </a:rPr>
              <a:t>1/2  (fundamental wave numbers)</a:t>
            </a:r>
          </a:p>
          <a:p>
            <a:pPr lvl="1">
              <a:lnSpc>
                <a:spcPct val="130000"/>
              </a:lnSpc>
              <a:spcAft>
                <a:spcPts val="600"/>
              </a:spcAft>
            </a:pPr>
            <a:r>
              <a:rPr lang="en-US" altLang="en-US" sz="2000" dirty="0" smtClean="0">
                <a:sym typeface="Symbol" panose="05050102010706020507" pitchFamily="18" charset="2"/>
              </a:rPr>
              <a:t>                              (</a:t>
            </a:r>
            <a:r>
              <a:rPr lang="en-US" altLang="en-US" sz="2000" dirty="0" err="1" smtClean="0">
                <a:sym typeface="Symbol" panose="05050102010706020507" pitchFamily="18" charset="2"/>
              </a:rPr>
              <a:t>Möbius</a:t>
            </a:r>
            <a:r>
              <a:rPr lang="en-US" altLang="en-US" sz="2000" dirty="0" smtClean="0">
                <a:sym typeface="Symbol" panose="05050102010706020507" pitchFamily="18" charset="2"/>
              </a:rPr>
              <a:t> type periodic boundary)</a:t>
            </a:r>
            <a:endParaRPr lang="en-US" altLang="en-US" sz="2000" dirty="0" smtClean="0"/>
          </a:p>
          <a:p>
            <a:pPr marL="0" indent="0">
              <a:lnSpc>
                <a:spcPct val="130000"/>
              </a:lnSpc>
              <a:spcAft>
                <a:spcPts val="600"/>
              </a:spcAft>
              <a:buNone/>
            </a:pPr>
            <a:r>
              <a:rPr lang="de-DE" altLang="en-US" sz="2400" b="0" i="1" dirty="0" smtClean="0">
                <a:latin typeface="Cambria Math" panose="02040503050406030204" pitchFamily="18" charset="0"/>
              </a:rPr>
              <a:t>  </a:t>
            </a:r>
          </a:p>
          <a:p>
            <a:pPr marL="0" indent="0">
              <a:lnSpc>
                <a:spcPct val="130000"/>
              </a:lnSpc>
              <a:spcAft>
                <a:spcPts val="600"/>
              </a:spcAft>
              <a:buNone/>
            </a:pPr>
            <a:r>
              <a:rPr lang="de-DE" altLang="en-US" sz="800" b="0" i="1" dirty="0" smtClean="0">
                <a:latin typeface="Cambria Math" panose="02040503050406030204" pitchFamily="18" charset="0"/>
              </a:rPr>
              <a:t>                        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lum bright="-20000" contrast="20000"/>
          </a:blip>
          <a:stretch>
            <a:fillRect/>
          </a:stretch>
        </p:blipFill>
        <p:spPr>
          <a:xfrm>
            <a:off x="1216098" y="3133886"/>
            <a:ext cx="1489002" cy="686688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lum bright="-20000" contrast="20000"/>
          </a:blip>
          <a:stretch>
            <a:fillRect/>
          </a:stretch>
        </p:blipFill>
        <p:spPr>
          <a:xfrm>
            <a:off x="4102337" y="3133886"/>
            <a:ext cx="711900" cy="63457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>
            <a:lum bright="-20000" contrast="20000"/>
          </a:blip>
          <a:stretch>
            <a:fillRect/>
          </a:stretch>
        </p:blipFill>
        <p:spPr>
          <a:xfrm>
            <a:off x="2152487" y="3794157"/>
            <a:ext cx="2623566" cy="53007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6">
            <a:lum bright="-20000" contrast="40000"/>
          </a:blip>
          <a:stretch>
            <a:fillRect/>
          </a:stretch>
        </p:blipFill>
        <p:spPr>
          <a:xfrm>
            <a:off x="1116070" y="5026029"/>
            <a:ext cx="2410800" cy="339421"/>
          </a:xfrm>
          <a:prstGeom prst="rect">
            <a:avLst/>
          </a:prstGeom>
        </p:spPr>
      </p:pic>
      <p:grpSp>
        <p:nvGrpSpPr>
          <p:cNvPr id="22" name="Gruppieren 21"/>
          <p:cNvGrpSpPr/>
          <p:nvPr/>
        </p:nvGrpSpPr>
        <p:grpSpPr>
          <a:xfrm>
            <a:off x="984425" y="5365450"/>
            <a:ext cx="3959230" cy="864793"/>
            <a:chOff x="1296573" y="3903047"/>
            <a:chExt cx="3959230" cy="864793"/>
          </a:xfrm>
        </p:grpSpPr>
        <p:sp>
          <p:nvSpPr>
            <p:cNvPr id="8" name="Pfeil nach rechts 7"/>
            <p:cNvSpPr/>
            <p:nvPr/>
          </p:nvSpPr>
          <p:spPr bwMode="auto">
            <a:xfrm>
              <a:off x="1296573" y="4402764"/>
              <a:ext cx="546027" cy="45719"/>
            </a:xfrm>
            <a:prstGeom prst="rightArrow">
              <a:avLst/>
            </a:prstGeom>
            <a:noFill/>
            <a:ln w="1016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45720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eriod"/>
                <a:tabLst>
                  <a:tab pos="447675" algn="l"/>
                </a:tabLst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pic>
          <p:nvPicPr>
            <p:cNvPr id="18" name="Grafik 17"/>
            <p:cNvPicPr>
              <a:picLocks noChangeAspect="1"/>
            </p:cNvPicPr>
            <p:nvPr/>
          </p:nvPicPr>
          <p:blipFill>
            <a:blip r:embed="rId7">
              <a:lum bright="-20000" contrast="40000"/>
            </a:blip>
            <a:stretch>
              <a:fillRect/>
            </a:stretch>
          </p:blipFill>
          <p:spPr>
            <a:xfrm>
              <a:off x="2079624" y="3903047"/>
              <a:ext cx="3176179" cy="864793"/>
            </a:xfrm>
            <a:prstGeom prst="rect">
              <a:avLst/>
            </a:prstGeom>
          </p:spPr>
        </p:pic>
      </p:grp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0" y="237912"/>
            <a:ext cx="8872537" cy="111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kern="0" dirty="0" smtClean="0">
                <a:solidFill>
                  <a:srgbClr val="C00000"/>
                </a:solidFill>
              </a:rPr>
              <a:t>II.2 The Gauge Model</a:t>
            </a:r>
            <a:endParaRPr lang="de-DE" altLang="en-US" sz="3600" kern="0" dirty="0" smtClean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55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/>
      <p:bldP spid="9216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Fußzeilenplatzhalter 5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1400" smtClean="0"/>
              <a:t>Reinhard Blutner</a:t>
            </a:r>
          </a:p>
        </p:txBody>
      </p:sp>
      <p:sp>
        <p:nvSpPr>
          <p:cNvPr id="66563" name="Foliennummernplatzhalter 6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FC37653-19F8-473C-989B-AB25FC9CAC7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 dirty="0" smtClean="0"/>
          </a:p>
        </p:txBody>
      </p:sp>
      <p:sp>
        <p:nvSpPr>
          <p:cNvPr id="66564" name="Titel 1"/>
          <p:cNvSpPr>
            <a:spLocks noGrp="1"/>
          </p:cNvSpPr>
          <p:nvPr>
            <p:ph type="title"/>
          </p:nvPr>
        </p:nvSpPr>
        <p:spPr>
          <a:xfrm>
            <a:off x="457200" y="25672"/>
            <a:ext cx="8229600" cy="1143000"/>
          </a:xfrm>
        </p:spPr>
        <p:txBody>
          <a:bodyPr/>
          <a:lstStyle/>
          <a:p>
            <a:pPr eaLnBrk="1" hangingPunct="1"/>
            <a:r>
              <a:rPr lang="de-DE" altLang="en-US" dirty="0" smtClean="0"/>
              <a:t>The Force-Free </a:t>
            </a:r>
            <a:br>
              <a:rPr lang="de-DE" altLang="en-US" dirty="0" smtClean="0"/>
            </a:br>
            <a:r>
              <a:rPr lang="de-DE" altLang="en-US" dirty="0" smtClean="0"/>
              <a:t>Kernel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163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50036" y="2035620"/>
                <a:ext cx="8926311" cy="5068443"/>
              </a:xfrm>
            </p:spPr>
            <p:txBody>
              <a:bodyPr/>
              <a:lstStyle/>
              <a:p>
                <a:pPr algn="just">
                  <a:spcAft>
                    <a:spcPts val="600"/>
                  </a:spcAft>
                </a:pPr>
                <a:r>
                  <a:rPr lang="de-DE" altLang="en-US" sz="2400" i="1" dirty="0"/>
                  <a:t>x</a:t>
                </a:r>
                <a:r>
                  <a:rPr lang="de-DE" altLang="en-US" sz="24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 </a:t>
                </a:r>
                <a:r>
                  <a:rPr lang="de-DE" altLang="en-US" sz="2400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DE" altLang="en-US" sz="2400" dirty="0" err="1" smtClean="0"/>
                  <a:t>locates</a:t>
                </a:r>
                <a:r>
                  <a:rPr lang="de-DE" altLang="en-US" sz="2400" dirty="0" smtClean="0"/>
                  <a:t> a </a:t>
                </a:r>
                <a:r>
                  <a:rPr lang="de-DE" altLang="en-US" sz="2400" dirty="0" err="1" smtClean="0"/>
                  <a:t>context</a:t>
                </a:r>
                <a:r>
                  <a:rPr lang="de-DE" altLang="en-US" sz="2400" dirty="0" smtClean="0"/>
                  <a:t> tone, </a:t>
                </a:r>
                <a:r>
                  <a:rPr lang="de-DE" altLang="en-US" sz="2400" i="1" dirty="0" smtClean="0"/>
                  <a:t>x</a:t>
                </a:r>
                <a:r>
                  <a:rPr lang="de-DE" altLang="en-US" sz="2400" dirty="0" smtClean="0"/>
                  <a:t> </a:t>
                </a:r>
                <a:r>
                  <a:rPr lang="de-DE" altLang="en-US" sz="2400" dirty="0" err="1" smtClean="0"/>
                  <a:t>locates</a:t>
                </a:r>
                <a:r>
                  <a:rPr lang="de-DE" altLang="en-US" sz="2400" dirty="0" smtClean="0"/>
                  <a:t> </a:t>
                </a:r>
                <a:r>
                  <a:rPr lang="de-DE" altLang="en-US" sz="2400" dirty="0" err="1" smtClean="0"/>
                  <a:t>the</a:t>
                </a:r>
                <a:r>
                  <a:rPr lang="de-DE" altLang="en-US" sz="2400" dirty="0" smtClean="0"/>
                  <a:t> </a:t>
                </a:r>
                <a:r>
                  <a:rPr lang="de-DE" altLang="en-US" sz="2400" dirty="0" err="1" smtClean="0"/>
                  <a:t>target</a:t>
                </a:r>
                <a:r>
                  <a:rPr lang="de-DE" altLang="en-US" sz="2400" dirty="0" smtClean="0"/>
                  <a:t> tone</a:t>
                </a:r>
                <a:endParaRPr lang="de-DE" altLang="en-US" sz="2400" b="0" dirty="0" smtClean="0"/>
              </a:p>
              <a:p>
                <a:pPr algn="just">
                  <a:spcAft>
                    <a:spcPts val="600"/>
                  </a:spcAft>
                </a:pPr>
                <a:r>
                  <a:rPr lang="de-DE" altLang="en-US" sz="2400" b="0" dirty="0" err="1" smtClean="0"/>
                  <a:t>Inserting</a:t>
                </a:r>
                <a:r>
                  <a:rPr lang="de-DE" altLang="en-US" sz="2400" b="0" dirty="0" smtClean="0"/>
                  <a:t> </a:t>
                </a:r>
                <a:r>
                  <a:rPr lang="de-DE" altLang="en-US" sz="2400" b="0" i="1" dirty="0" smtClean="0"/>
                  <a:t>x</a:t>
                </a:r>
                <a:r>
                  <a:rPr lang="de-DE" altLang="en-US" sz="2400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de-DE" altLang="en-US" sz="2400" b="0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DE" altLang="en-US" sz="2400" b="0" dirty="0" smtClean="0"/>
                  <a:t>= 0 (Tonic) </a:t>
                </a:r>
                <a:r>
                  <a:rPr lang="de-DE" altLang="en-US" sz="2400" b="0" dirty="0" err="1" smtClean="0"/>
                  <a:t>and</a:t>
                </a:r>
                <a:r>
                  <a:rPr lang="de-DE" altLang="en-US" sz="2400" b="0" dirty="0" smtClean="0"/>
                  <a:t> </a:t>
                </a:r>
                <a:r>
                  <a:rPr lang="de-DE" altLang="en-US" sz="2400" i="1" dirty="0" err="1" smtClean="0"/>
                  <a:t>x</a:t>
                </a:r>
                <a:r>
                  <a:rPr lang="de-DE" altLang="en-US" sz="2400" i="1" baseline="-25000" dirty="0" err="1" smtClean="0"/>
                  <a:t>j</a:t>
                </a:r>
                <a:r>
                  <a:rPr lang="de-DE" altLang="en-US" sz="2400" dirty="0" smtClean="0"/>
                  <a:t> </a:t>
                </a:r>
                <a:r>
                  <a:rPr lang="de-DE" altLang="en-US" sz="2400" dirty="0"/>
                  <a:t>= </a:t>
                </a:r>
                <a:r>
                  <a:rPr lang="de-DE" altLang="en-US" sz="2400" dirty="0">
                    <a:sym typeface="Symbol" panose="05050102010706020507" pitchFamily="18" charset="2"/>
                  </a:rPr>
                  <a:t></a:t>
                </a:r>
                <a:r>
                  <a:rPr lang="de-DE" altLang="en-US" sz="2400" i="1" dirty="0"/>
                  <a:t>j</a:t>
                </a:r>
                <a:r>
                  <a:rPr lang="de-DE" altLang="en-US" sz="2400" dirty="0"/>
                  <a:t> </a:t>
                </a:r>
                <a:r>
                  <a:rPr lang="de-DE" altLang="en-US" sz="2400" dirty="0">
                    <a:sym typeface="Symbol" panose="05050102010706020507" pitchFamily="18" charset="2"/>
                  </a:rPr>
                  <a:t>/</a:t>
                </a:r>
                <a:r>
                  <a:rPr lang="de-DE" altLang="en-US" sz="2400" dirty="0" smtClean="0">
                    <a:sym typeface="Symbol" panose="05050102010706020507" pitchFamily="18" charset="2"/>
                  </a:rPr>
                  <a:t>6 (Target)</a:t>
                </a:r>
              </a:p>
              <a:p>
                <a:pPr marL="0" indent="0" algn="ctr"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r>
                      <a:rPr lang="de-DE" alt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𝑝𝑟𝑜𝑏</m:t>
                    </m:r>
                    <m:r>
                      <a:rPr lang="de-DE" alt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nor/>
                      </m:rPr>
                      <a:rPr lang="de-DE" altLang="en-US" b="0" i="1" dirty="0" smtClean="0">
                        <a:solidFill>
                          <a:srgbClr val="FF0000"/>
                        </a:solidFill>
                      </a:rPr>
                      <m:t>x</m:t>
                    </m:r>
                    <m:r>
                      <m:rPr>
                        <m:nor/>
                      </m:rPr>
                      <a:rPr lang="de-DE" altLang="en-US" b="0" i="1" baseline="-25000" dirty="0" smtClean="0">
                        <a:solidFill>
                          <a:srgbClr val="FF0000"/>
                        </a:solidFill>
                      </a:rPr>
                      <m:t>j</m:t>
                    </m:r>
                    <m:r>
                      <a:rPr lang="de-DE" altLang="en-US" b="0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alt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de-DE" alt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𝑇𝑜𝑛𝑖𝑐</m:t>
                    </m:r>
                    <m:r>
                      <a:rPr lang="de-DE" alt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en-US" dirty="0" smtClean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alt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brk m:alnAt="7"/>
                          </m:rPr>
                          <a:rPr lang="de-DE" alt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de-DE" alt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𝑜𝑠</m:t>
                        </m:r>
                      </m:e>
                      <m:sup>
                        <m:r>
                          <a:rPr lang="de-DE" alt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alt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de-DE" alt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</m:t>
                        </m:r>
                      </m:num>
                      <m:den>
                        <m:r>
                          <a:rPr lang="de-DE" alt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de-DE" alt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dirty="0" smtClean="0">
                    <a:solidFill>
                      <a:srgbClr val="FF0000"/>
                    </a:solidFill>
                  </a:rPr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alt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de-DE" alt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(1+</m:t>
                    </m:r>
                    <m:r>
                      <m:rPr>
                        <m:brk m:alnAt="7"/>
                      </m:rPr>
                      <a:rPr lang="de-DE" alt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de-DE" alt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𝑜𝑠</m:t>
                    </m:r>
                    <m:f>
                      <m:fPr>
                        <m:ctrlPr>
                          <a:rPr lang="de-DE" alt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</m:t>
                        </m:r>
                      </m:num>
                      <m:den>
                        <m:r>
                          <a:rPr lang="de-DE" alt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6</m:t>
                        </m:r>
                      </m:den>
                    </m:f>
                    <m:r>
                      <a:rPr lang="de-DE" alt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</a:rPr>
                  <a:t>) </a:t>
                </a:r>
                <a:endParaRPr lang="en-US" altLang="en-US" dirty="0" smtClean="0">
                  <a:solidFill>
                    <a:srgbClr val="FF0000"/>
                  </a:solidFill>
                </a:endParaRPr>
              </a:p>
              <a:p>
                <a:pPr marL="0" indent="0" algn="ctr">
                  <a:lnSpc>
                    <a:spcPct val="130000"/>
                  </a:lnSpc>
                  <a:spcAft>
                    <a:spcPts val="600"/>
                  </a:spcAft>
                  <a:buNone/>
                </a:pPr>
                <a:r>
                  <a:rPr lang="en-US" altLang="en-US" sz="2400" dirty="0" smtClean="0">
                    <a:solidFill>
                      <a:srgbClr val="FF0000"/>
                    </a:solidFill>
                  </a:rPr>
                  <a:t>(</a:t>
                </a:r>
                <a:r>
                  <a:rPr lang="en-US" altLang="en-US" sz="2400" i="1" dirty="0" smtClean="0">
                    <a:solidFill>
                      <a:srgbClr val="FF0000"/>
                    </a:solidFill>
                  </a:rPr>
                  <a:t>= the force-free kernel distribution </a:t>
                </a:r>
                <a:r>
                  <a:rPr lang="en-US" altLang="en-US" sz="2400" dirty="0" smtClean="0">
                    <a:solidFill>
                      <a:srgbClr val="FF0000"/>
                    </a:solidFill>
                  </a:rPr>
                  <a:t>)</a:t>
                </a:r>
              </a:p>
              <a:p>
                <a:pPr>
                  <a:lnSpc>
                    <a:spcPct val="130000"/>
                  </a:lnSpc>
                  <a:spcAft>
                    <a:spcPts val="600"/>
                  </a:spcAft>
                </a:pPr>
                <a:r>
                  <a:rPr lang="de-DE" altLang="en-US" sz="2400" dirty="0" smtClean="0"/>
                  <a:t>This </a:t>
                </a:r>
                <a:r>
                  <a:rPr lang="de-DE" altLang="en-US" sz="2400" dirty="0" err="1" smtClean="0"/>
                  <a:t>corresponds</a:t>
                </a:r>
                <a:r>
                  <a:rPr lang="de-DE" altLang="en-US" sz="2400" dirty="0" smtClean="0"/>
                  <a:t>  </a:t>
                </a:r>
                <a:r>
                  <a:rPr lang="de-DE" altLang="en-US" sz="2400" dirty="0" err="1" smtClean="0"/>
                  <a:t>exactly</a:t>
                </a:r>
                <a:r>
                  <a:rPr lang="de-DE" altLang="en-US" sz="2400" dirty="0" smtClean="0"/>
                  <a:t> </a:t>
                </a:r>
                <a:r>
                  <a:rPr lang="de-DE" altLang="en-US" sz="2400" dirty="0" err="1" smtClean="0"/>
                  <a:t>to</a:t>
                </a:r>
                <a:r>
                  <a:rPr lang="de-DE" altLang="en-US" sz="2400" dirty="0" smtClean="0"/>
                  <a:t> </a:t>
                </a:r>
                <a:r>
                  <a:rPr lang="de-DE" altLang="en-US" sz="2400" dirty="0" err="1" smtClean="0"/>
                  <a:t>the</a:t>
                </a:r>
                <a:r>
                  <a:rPr lang="de-DE" altLang="en-US" sz="2400" dirty="0" smtClean="0"/>
                  <a:t> </a:t>
                </a:r>
                <a:r>
                  <a:rPr lang="de-DE" altLang="en-US" sz="2400" i="1" dirty="0" smtClean="0"/>
                  <a:t>absolute </a:t>
                </a:r>
                <a:r>
                  <a:rPr lang="de-DE" altLang="en-US" sz="2400" i="1" dirty="0" err="1" smtClean="0"/>
                  <a:t>profile</a:t>
                </a:r>
                <a:r>
                  <a:rPr lang="de-DE" altLang="en-US" sz="2400" i="1" dirty="0" smtClean="0"/>
                  <a:t>  </a:t>
                </a:r>
                <a:r>
                  <a:rPr lang="de-DE" altLang="en-US" sz="2400" dirty="0" smtClean="0"/>
                  <a:t>of </a:t>
                </a:r>
                <a:r>
                  <a:rPr lang="de-DE" altLang="en-US" sz="2400" dirty="0" err="1" smtClean="0"/>
                  <a:t>the</a:t>
                </a:r>
                <a:r>
                  <a:rPr lang="de-DE" altLang="en-US" sz="2400" dirty="0" smtClean="0"/>
                  <a:t> </a:t>
                </a:r>
                <a:r>
                  <a:rPr lang="de-DE" altLang="en-US" sz="2400" i="1" dirty="0" smtClean="0"/>
                  <a:t>qubit </a:t>
                </a:r>
                <a:r>
                  <a:rPr lang="de-DE" altLang="en-US" sz="2400" i="1" dirty="0" err="1" smtClean="0"/>
                  <a:t>approach</a:t>
                </a:r>
                <a:r>
                  <a:rPr lang="de-DE" altLang="en-US" sz="2400" i="1" dirty="0" smtClean="0"/>
                  <a:t> </a:t>
                </a:r>
                <a:r>
                  <a:rPr lang="de-DE" altLang="en-US" sz="2400" dirty="0" smtClean="0"/>
                  <a:t>!</a:t>
                </a:r>
                <a:endParaRPr lang="en-US" altLang="en-US" sz="240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21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50036" y="2035620"/>
                <a:ext cx="8926311" cy="5068443"/>
              </a:xfrm>
              <a:blipFill rotWithShape="0">
                <a:blip r:embed="rId3"/>
                <a:stretch>
                  <a:fillRect l="-1024" t="-9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136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 txBox="1">
            <a:spLocks noGrp="1" noChangeArrowheads="1"/>
          </p:cNvSpPr>
          <p:nvPr/>
        </p:nvSpPr>
        <p:spPr bwMode="auto">
          <a:xfrm>
            <a:off x="6553200" y="6408738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5F4CDAFD-1E30-4567-9693-622D41328EFE}" type="slidenum">
              <a:rPr lang="en-US" altLang="en-US" sz="1000">
                <a:latin typeface="Verdana" panose="020B0604030504040204" pitchFamily="34" charset="0"/>
              </a:rPr>
              <a:pPr algn="r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000">
              <a:latin typeface="Verdana" panose="020B0604030504040204" pitchFamily="34" charset="0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333375"/>
            <a:ext cx="7993063" cy="1304925"/>
          </a:xfrm>
        </p:spPr>
        <p:txBody>
          <a:bodyPr/>
          <a:lstStyle/>
          <a:p>
            <a:pPr eaLnBrk="1" hangingPunct="1"/>
            <a:r>
              <a:rPr lang="de-DE" altLang="en-US" dirty="0" smtClean="0">
                <a:solidFill>
                  <a:srgbClr val="C00000"/>
                </a:solidFill>
              </a:rPr>
              <a:t>Outline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1400" smtClean="0"/>
              <a:t>Reinhard Blutner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949902" y="1857374"/>
            <a:ext cx="7291730" cy="3015415"/>
          </a:xfrm>
          <a:prstGeom prst="rect">
            <a:avLst/>
          </a:prstGeom>
          <a:solidFill>
            <a:schemeClr val="accent2">
              <a:lumMod val="75000"/>
              <a:alpha val="28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60375" indent="-514350" eaLnBrk="1" hangingPunct="1">
              <a:spcBef>
                <a:spcPts val="1800"/>
              </a:spcBef>
              <a:buFont typeface="Tahoma" panose="020B0604030504040204" pitchFamily="34" charset="0"/>
              <a:buAutoNum type="romanUcPeriod"/>
            </a:pPr>
            <a:r>
              <a:rPr lang="en-US" altLang="en-US" sz="2400" kern="0" dirty="0" smtClean="0"/>
              <a:t>Tonal Attraction and Tonal Forces</a:t>
            </a:r>
            <a:br>
              <a:rPr lang="en-US" altLang="en-US" sz="2400" kern="0" dirty="0" smtClean="0"/>
            </a:br>
            <a:r>
              <a:rPr lang="en-US" altLang="en-US" sz="2400" kern="0" dirty="0" smtClean="0"/>
              <a:t>	</a:t>
            </a:r>
            <a:r>
              <a:rPr lang="en-US" altLang="en-US" sz="2400" kern="0" dirty="0" smtClean="0">
                <a:sym typeface="Symbol" panose="05050102010706020507" pitchFamily="18" charset="2"/>
              </a:rPr>
              <a:t></a:t>
            </a:r>
            <a:r>
              <a:rPr lang="en-US" altLang="en-US" sz="2400" kern="0" dirty="0" smtClean="0"/>
              <a:t> Empirical Data </a:t>
            </a:r>
            <a:br>
              <a:rPr lang="en-US" altLang="en-US" sz="2400" kern="0" dirty="0" smtClean="0"/>
            </a:br>
            <a:r>
              <a:rPr lang="en-US" altLang="en-US" sz="2400" kern="0" dirty="0" smtClean="0"/>
              <a:t>	</a:t>
            </a:r>
            <a:r>
              <a:rPr lang="en-US" altLang="en-US" sz="2400" kern="0" dirty="0" smtClean="0">
                <a:sym typeface="Symbol" panose="05050102010706020507" pitchFamily="18" charset="2"/>
              </a:rPr>
              <a:t> </a:t>
            </a:r>
            <a:r>
              <a:rPr lang="en-US" altLang="en-US" sz="2400" kern="0" dirty="0" smtClean="0"/>
              <a:t>Traditional Models</a:t>
            </a:r>
          </a:p>
          <a:p>
            <a:pPr marL="514350" indent="-514350" eaLnBrk="1" hangingPunct="1">
              <a:spcBef>
                <a:spcPts val="1800"/>
              </a:spcBef>
              <a:buFont typeface="+mj-lt"/>
              <a:buAutoNum type="romanUcPeriod"/>
            </a:pPr>
            <a:r>
              <a:rPr lang="en-US" altLang="en-US" sz="2400" kern="0" dirty="0"/>
              <a:t>The Quantum Model of Tonal Attraction and           	Tonal Forces</a:t>
            </a:r>
            <a:br>
              <a:rPr lang="en-US" altLang="en-US" sz="2400" kern="0" dirty="0"/>
            </a:br>
            <a:r>
              <a:rPr lang="en-US" altLang="en-US" sz="2400" kern="0" dirty="0"/>
              <a:t>	</a:t>
            </a:r>
            <a:r>
              <a:rPr lang="en-US" altLang="en-US" sz="2400" kern="0" dirty="0">
                <a:sym typeface="Symbol" panose="05050102010706020507" pitchFamily="18" charset="2"/>
              </a:rPr>
              <a:t></a:t>
            </a:r>
            <a:r>
              <a:rPr lang="en-US" altLang="en-US" sz="2400" kern="0" dirty="0"/>
              <a:t> </a:t>
            </a:r>
            <a:r>
              <a:rPr lang="en-US" altLang="en-US" sz="2400" kern="0" dirty="0" smtClean="0"/>
              <a:t>Qubit Model </a:t>
            </a:r>
            <a:r>
              <a:rPr lang="en-US" altLang="en-US" sz="2400" kern="0" dirty="0"/>
              <a:t/>
            </a:r>
            <a:br>
              <a:rPr lang="en-US" altLang="en-US" sz="2400" kern="0" dirty="0"/>
            </a:br>
            <a:r>
              <a:rPr lang="en-US" altLang="en-US" sz="2400" kern="0" dirty="0"/>
              <a:t>	</a:t>
            </a:r>
            <a:r>
              <a:rPr lang="en-US" altLang="en-US" sz="2400" kern="0" dirty="0">
                <a:sym typeface="Symbol" panose="05050102010706020507" pitchFamily="18" charset="2"/>
              </a:rPr>
              <a:t> </a:t>
            </a:r>
            <a:r>
              <a:rPr lang="en-US" altLang="en-US" sz="2400" kern="0" dirty="0" smtClean="0">
                <a:sym typeface="Symbol" panose="05050102010706020507" pitchFamily="18" charset="2"/>
              </a:rPr>
              <a:t>Gauge Model</a:t>
            </a:r>
            <a:endParaRPr lang="en-US" alt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3642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Fußzeilenplatzhalter 5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1400" dirty="0" smtClean="0"/>
              <a:t>Reinhard Blutner</a:t>
            </a:r>
          </a:p>
        </p:txBody>
      </p:sp>
      <p:sp>
        <p:nvSpPr>
          <p:cNvPr id="66563" name="Foliennummernplatzhalter 6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FC37653-19F8-473C-989B-AB25FC9CAC7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 smtClean="0"/>
          </a:p>
        </p:txBody>
      </p:sp>
      <p:sp>
        <p:nvSpPr>
          <p:cNvPr id="66564" name="Titel 1"/>
          <p:cNvSpPr>
            <a:spLocks noGrp="1"/>
          </p:cNvSpPr>
          <p:nvPr>
            <p:ph type="title"/>
          </p:nvPr>
        </p:nvSpPr>
        <p:spPr>
          <a:xfrm>
            <a:off x="-28575" y="-127000"/>
            <a:ext cx="9399502" cy="1143000"/>
          </a:xfrm>
        </p:spPr>
        <p:txBody>
          <a:bodyPr/>
          <a:lstStyle/>
          <a:p>
            <a:pPr eaLnBrk="1" hangingPunct="1"/>
            <a:r>
              <a:rPr lang="de-DE" altLang="en-US" sz="4200" dirty="0" err="1" smtClean="0"/>
              <a:t>Why</a:t>
            </a:r>
            <a:r>
              <a:rPr lang="de-DE" altLang="en-US" sz="4200" dirty="0" smtClean="0"/>
              <a:t> </a:t>
            </a:r>
            <a:r>
              <a:rPr lang="de-DE" altLang="en-US" sz="4200" dirty="0" err="1" smtClean="0"/>
              <a:t>the</a:t>
            </a:r>
            <a:r>
              <a:rPr lang="de-DE" altLang="en-US" sz="4200" dirty="0" smtClean="0"/>
              <a:t> </a:t>
            </a:r>
            <a:r>
              <a:rPr lang="de-DE" altLang="en-US" sz="4200" dirty="0" err="1" smtClean="0"/>
              <a:t>spatial</a:t>
            </a:r>
            <a:r>
              <a:rPr lang="de-DE" altLang="en-US" sz="4200" dirty="0" smtClean="0"/>
              <a:t> Variable?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81"/>
          <a:stretch/>
        </p:blipFill>
        <p:spPr>
          <a:xfrm>
            <a:off x="2328862" y="2597150"/>
            <a:ext cx="2676525" cy="231457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3" t="-545" r="12983" b="58363"/>
          <a:stretch/>
        </p:blipFill>
        <p:spPr>
          <a:xfrm rot="2641808">
            <a:off x="5218285" y="2649538"/>
            <a:ext cx="2505075" cy="2209800"/>
          </a:xfrm>
          <a:prstGeom prst="rect">
            <a:avLst/>
          </a:prstGeom>
        </p:spPr>
      </p:pic>
      <p:grpSp>
        <p:nvGrpSpPr>
          <p:cNvPr id="23" name="Gruppieren 22"/>
          <p:cNvGrpSpPr/>
          <p:nvPr/>
        </p:nvGrpSpPr>
        <p:grpSpPr>
          <a:xfrm>
            <a:off x="4086225" y="3491849"/>
            <a:ext cx="1343025" cy="467376"/>
            <a:chOff x="2181225" y="2856849"/>
            <a:chExt cx="1343025" cy="467376"/>
          </a:xfrm>
        </p:grpSpPr>
        <p:cxnSp>
          <p:nvCxnSpPr>
            <p:cNvPr id="12" name="Gerade Verbindung mit Pfeil 11"/>
            <p:cNvCxnSpPr/>
            <p:nvPr/>
          </p:nvCxnSpPr>
          <p:spPr bwMode="auto">
            <a:xfrm>
              <a:off x="2181225" y="2856849"/>
              <a:ext cx="1343025" cy="33563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8" name="Gerade Verbindung mit Pfeil 17"/>
            <p:cNvCxnSpPr/>
            <p:nvPr/>
          </p:nvCxnSpPr>
          <p:spPr bwMode="auto">
            <a:xfrm>
              <a:off x="2181225" y="3239270"/>
              <a:ext cx="1343025" cy="8495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921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9102" y="933644"/>
            <a:ext cx="8933935" cy="5192609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sz="2400" dirty="0" smtClean="0"/>
              <a:t>Place-Pitch Match (</a:t>
            </a:r>
            <a:r>
              <a:rPr lang="en-GB" sz="2400" dirty="0" err="1" smtClean="0"/>
              <a:t>Tonotopical</a:t>
            </a:r>
            <a:r>
              <a:rPr lang="en-GB" sz="2400" dirty="0" smtClean="0"/>
              <a:t> Principle)</a:t>
            </a:r>
            <a:r>
              <a:rPr lang="en-US" sz="2400" dirty="0" smtClean="0"/>
              <a:t>. </a:t>
            </a:r>
          </a:p>
          <a:p>
            <a:pPr lvl="1">
              <a:spcAft>
                <a:spcPts val="400"/>
              </a:spcAft>
            </a:pPr>
            <a:r>
              <a:rPr lang="en-US" sz="2000" dirty="0" smtClean="0"/>
              <a:t>Traveling waves in </a:t>
            </a:r>
            <a:r>
              <a:rPr lang="en-US" sz="2000" dirty="0"/>
              <a:t>the cochlea </a:t>
            </a:r>
            <a:r>
              <a:rPr lang="en-US" sz="2000" dirty="0" smtClean="0"/>
              <a:t>(Georg </a:t>
            </a:r>
            <a:r>
              <a:rPr lang="en-US" sz="2000" dirty="0"/>
              <a:t>von </a:t>
            </a:r>
            <a:r>
              <a:rPr lang="en-US" sz="2000" dirty="0" err="1" smtClean="0"/>
              <a:t>Békésy</a:t>
            </a:r>
            <a:r>
              <a:rPr lang="en-US" sz="2000" dirty="0" smtClean="0"/>
              <a:t>)</a:t>
            </a:r>
            <a:endParaRPr lang="en-US" sz="2000" dirty="0"/>
          </a:p>
          <a:p>
            <a:pPr lvl="1">
              <a:spcAft>
                <a:spcPts val="400"/>
              </a:spcAft>
            </a:pPr>
            <a:r>
              <a:rPr lang="en-US" sz="2000" dirty="0" smtClean="0"/>
              <a:t>Mapping regions of the cochlea </a:t>
            </a:r>
            <a:r>
              <a:rPr lang="en-US" altLang="en-US" sz="2000" dirty="0" smtClean="0"/>
              <a:t> to regions of the auditory cortex</a:t>
            </a:r>
          </a:p>
          <a:p>
            <a:pPr>
              <a:spcAft>
                <a:spcPts val="600"/>
              </a:spcAft>
            </a:pPr>
            <a:endParaRPr lang="en-US" altLang="en-US" sz="2400" dirty="0" smtClean="0"/>
          </a:p>
          <a:p>
            <a:pPr marL="0" indent="0" algn="just">
              <a:lnSpc>
                <a:spcPct val="130000"/>
              </a:lnSpc>
              <a:spcAft>
                <a:spcPts val="600"/>
              </a:spcAft>
              <a:buNone/>
            </a:pPr>
            <a:r>
              <a:rPr lang="en-US" altLang="en-US" sz="2400" dirty="0" smtClean="0"/>
              <a:t>			</a:t>
            </a:r>
          </a:p>
          <a:p>
            <a:pPr marL="0" indent="0" algn="just">
              <a:lnSpc>
                <a:spcPct val="130000"/>
              </a:lnSpc>
              <a:spcAft>
                <a:spcPts val="600"/>
              </a:spcAft>
              <a:buNone/>
            </a:pPr>
            <a:endParaRPr lang="en-US" altLang="en-US" sz="2400" dirty="0"/>
          </a:p>
          <a:p>
            <a:pPr marL="0" indent="0" algn="just">
              <a:lnSpc>
                <a:spcPct val="130000"/>
              </a:lnSpc>
              <a:spcAft>
                <a:spcPts val="600"/>
              </a:spcAft>
              <a:buNone/>
            </a:pPr>
            <a:endParaRPr lang="en-US" altLang="en-US" sz="2400" dirty="0" smtClean="0"/>
          </a:p>
          <a:p>
            <a:pPr marL="0" indent="0" algn="just">
              <a:lnSpc>
                <a:spcPct val="130000"/>
              </a:lnSpc>
              <a:spcAft>
                <a:spcPts val="600"/>
              </a:spcAft>
              <a:buNone/>
            </a:pPr>
            <a:endParaRPr lang="en-US" altLang="en-US" sz="1200" dirty="0" smtClean="0"/>
          </a:p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en-US" altLang="en-US" sz="2400" dirty="0" smtClean="0"/>
              <a:t>Third generation Neural Network</a:t>
            </a:r>
          </a:p>
          <a:p>
            <a:pPr lvl="1" indent="-342900" algn="just">
              <a:spcBef>
                <a:spcPts val="400"/>
              </a:spcBef>
              <a:spcAft>
                <a:spcPts val="400"/>
              </a:spcAft>
            </a:pPr>
            <a:r>
              <a:rPr lang="de-DE" altLang="en-US" sz="2000" b="0" dirty="0" smtClean="0"/>
              <a:t>Edward Large  (</a:t>
            </a:r>
            <a:r>
              <a:rPr lang="de-DE" altLang="en-US" sz="2000" b="0" dirty="0" err="1" smtClean="0"/>
              <a:t>based</a:t>
            </a:r>
            <a:r>
              <a:rPr lang="de-DE" altLang="en-US" sz="2000" b="0" dirty="0" smtClean="0"/>
              <a:t> </a:t>
            </a:r>
            <a:r>
              <a:rPr lang="de-DE" altLang="en-US" sz="2000" dirty="0" smtClean="0"/>
              <a:t>on </a:t>
            </a:r>
            <a:r>
              <a:rPr lang="en-GB" sz="2000" dirty="0" err="1" smtClean="0"/>
              <a:t>Hoppensteadt</a:t>
            </a:r>
            <a:r>
              <a:rPr lang="en-GB" sz="2000" dirty="0" smtClean="0"/>
              <a:t> &amp; </a:t>
            </a:r>
            <a:r>
              <a:rPr lang="en-GB" sz="2000" dirty="0" err="1"/>
              <a:t>Izhikevich</a:t>
            </a:r>
            <a:endParaRPr lang="de-DE" altLang="en-US" sz="2000" dirty="0" smtClean="0"/>
          </a:p>
          <a:p>
            <a:pPr lvl="1" indent="-342900" algn="just">
              <a:spcBef>
                <a:spcPts val="400"/>
              </a:spcBef>
              <a:spcAft>
                <a:spcPts val="400"/>
              </a:spcAft>
            </a:pPr>
            <a:r>
              <a:rPr lang="de-DE" altLang="en-US" sz="2000" b="0" dirty="0" smtClean="0"/>
              <a:t>Patrick </a:t>
            </a:r>
            <a:r>
              <a:rPr lang="de-DE" altLang="en-US" sz="2000" b="0" dirty="0" err="1" smtClean="0"/>
              <a:t>Suppes</a:t>
            </a:r>
            <a:r>
              <a:rPr lang="de-DE" altLang="en-US" sz="2000" dirty="0" smtClean="0"/>
              <a:t>, Acacio </a:t>
            </a:r>
            <a:r>
              <a:rPr lang="de-DE" altLang="en-US" sz="2000" b="0" dirty="0" smtClean="0"/>
              <a:t>de Barros, …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79911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145" y="1374992"/>
            <a:ext cx="4234226" cy="2584123"/>
          </a:xfrm>
          <a:prstGeom prst="rect">
            <a:avLst/>
          </a:prstGeom>
        </p:spPr>
      </p:pic>
      <p:sp>
        <p:nvSpPr>
          <p:cNvPr id="66562" name="Fußzeilenplatzhalter 5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1400" dirty="0" smtClean="0"/>
              <a:t>Reinhard Blutner</a:t>
            </a:r>
          </a:p>
        </p:txBody>
      </p:sp>
      <p:sp>
        <p:nvSpPr>
          <p:cNvPr id="66563" name="Foliennummernplatzhalter 6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FC37653-19F8-473C-989B-AB25FC9CAC7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 smtClean="0"/>
          </a:p>
        </p:txBody>
      </p:sp>
      <p:sp>
        <p:nvSpPr>
          <p:cNvPr id="66564" name="Titel 1"/>
          <p:cNvSpPr>
            <a:spLocks noGrp="1"/>
          </p:cNvSpPr>
          <p:nvPr>
            <p:ph type="title"/>
          </p:nvPr>
        </p:nvSpPr>
        <p:spPr>
          <a:xfrm>
            <a:off x="98856" y="50386"/>
            <a:ext cx="8933935" cy="1143000"/>
          </a:xfrm>
        </p:spPr>
        <p:txBody>
          <a:bodyPr/>
          <a:lstStyle/>
          <a:p>
            <a:pPr eaLnBrk="1" hangingPunct="1"/>
            <a:r>
              <a:rPr lang="de-DE" altLang="en-US" dirty="0" smtClean="0"/>
              <a:t>Deformation </a:t>
            </a:r>
            <a:r>
              <a:rPr lang="de-DE" altLang="en-US" dirty="0" err="1" smtClean="0"/>
              <a:t>and</a:t>
            </a:r>
            <a:r>
              <a:rPr lang="de-DE" altLang="en-US" dirty="0" smtClean="0"/>
              <a:t> Gauge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8856" y="1208820"/>
            <a:ext cx="8933935" cy="5199917"/>
          </a:xfrm>
        </p:spPr>
        <p:txBody>
          <a:bodyPr/>
          <a:lstStyle/>
          <a:p>
            <a:pPr algn="just">
              <a:spcAft>
                <a:spcPts val="600"/>
              </a:spcAft>
            </a:pPr>
            <a:r>
              <a:rPr lang="en-US" altLang="en-US" sz="2400" dirty="0" smtClean="0"/>
              <a:t>The spatial deformation</a:t>
            </a:r>
          </a:p>
          <a:p>
            <a:pPr marL="0" indent="0" algn="just">
              <a:lnSpc>
                <a:spcPct val="130000"/>
              </a:lnSpc>
              <a:spcAft>
                <a:spcPts val="600"/>
              </a:spcAft>
              <a:buNone/>
            </a:pPr>
            <a:r>
              <a:rPr lang="en-US" altLang="en-US" sz="2400" dirty="0" smtClean="0">
                <a:sym typeface="Symbol" panose="05050102010706020507" pitchFamily="18" charset="2"/>
              </a:rPr>
              <a:t>    	(x)  cos(</a:t>
            </a:r>
            <a:r>
              <a:rPr lang="en-US" altLang="en-US" sz="2400" dirty="0" smtClean="0">
                <a:solidFill>
                  <a:srgbClr val="FF0000"/>
                </a:solidFill>
                <a:sym typeface="Symbol" panose="05050102010706020507" pitchFamily="18" charset="2"/>
              </a:rPr>
              <a:t>(x)</a:t>
            </a:r>
            <a:r>
              <a:rPr lang="en-US" altLang="en-US" sz="2400" dirty="0" smtClean="0">
                <a:sym typeface="Symbol" panose="05050102010706020507" pitchFamily="18" charset="2"/>
              </a:rPr>
              <a:t>)</a:t>
            </a:r>
            <a:endParaRPr lang="en-US" altLang="en-US" sz="2400" dirty="0" smtClean="0"/>
          </a:p>
          <a:p>
            <a:pPr marL="0" indent="0" algn="just">
              <a:lnSpc>
                <a:spcPct val="130000"/>
              </a:lnSpc>
              <a:spcAft>
                <a:spcPts val="600"/>
              </a:spcAft>
              <a:buNone/>
            </a:pPr>
            <a:r>
              <a:rPr lang="en-US" altLang="en-US" sz="2400" dirty="0" smtClean="0">
                <a:solidFill>
                  <a:srgbClr val="FF0000"/>
                </a:solidFill>
                <a:sym typeface="Symbol" panose="05050102010706020507" pitchFamily="18" charset="2"/>
              </a:rPr>
              <a:t>    	</a:t>
            </a:r>
            <a:r>
              <a:rPr lang="en-US" altLang="en-US" sz="2400" dirty="0">
                <a:solidFill>
                  <a:srgbClr val="FF0000"/>
                </a:solidFill>
                <a:sym typeface="Symbol" panose="05050102010706020507" pitchFamily="18" charset="2"/>
              </a:rPr>
              <a:t>(x</a:t>
            </a:r>
            <a:r>
              <a:rPr lang="en-US" altLang="en-US" sz="2400" dirty="0" smtClean="0">
                <a:solidFill>
                  <a:srgbClr val="FF0000"/>
                </a:solidFill>
                <a:sym typeface="Symbol" panose="05050102010706020507" pitchFamily="18" charset="2"/>
              </a:rPr>
              <a:t>) = /2 + (x-)</a:t>
            </a:r>
            <a:r>
              <a:rPr lang="en-US" altLang="en-US" sz="2400" baseline="30000" dirty="0" smtClean="0">
                <a:solidFill>
                  <a:srgbClr val="FF0000"/>
                </a:solidFill>
                <a:sym typeface="Symbol" panose="05050102010706020507" pitchFamily="18" charset="2"/>
              </a:rPr>
              <a:t>4</a:t>
            </a:r>
            <a:r>
              <a:rPr lang="en-US" altLang="en-US" sz="2400" dirty="0">
                <a:solidFill>
                  <a:srgbClr val="FF0000"/>
                </a:solidFill>
                <a:sym typeface="Symbol" panose="05050102010706020507" pitchFamily="18" charset="2"/>
              </a:rPr>
              <a:t>/2</a:t>
            </a:r>
            <a:r>
              <a:rPr lang="en-US" altLang="en-US" sz="2400" baseline="30000" dirty="0">
                <a:solidFill>
                  <a:srgbClr val="FF0000"/>
                </a:solidFill>
                <a:sym typeface="Symbol" panose="05050102010706020507" pitchFamily="18" charset="2"/>
              </a:rPr>
              <a:t>3</a:t>
            </a:r>
            <a:endParaRPr lang="en-US" altLang="en-US" sz="2400" dirty="0"/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en-US" altLang="en-US" sz="2400" dirty="0" smtClean="0"/>
              <a:t>	       , with </a:t>
            </a:r>
            <a:r>
              <a:rPr lang="en-US" altLang="en-US" sz="2400" i="1" dirty="0" smtClean="0"/>
              <a:t>H </a:t>
            </a:r>
            <a:r>
              <a:rPr lang="en-US" altLang="en-US" sz="2400" dirty="0" smtClean="0"/>
              <a:t>=</a:t>
            </a:r>
            <a:r>
              <a:rPr lang="en-US" altLang="en-US" sz="2400" i="1" dirty="0" smtClean="0"/>
              <a:t>T</a:t>
            </a:r>
            <a:r>
              <a:rPr lang="en-US" altLang="en-US" sz="2400" dirty="0" smtClean="0"/>
              <a:t>+</a:t>
            </a:r>
            <a:r>
              <a:rPr lang="en-US" altLang="en-US" sz="2400" i="1" dirty="0" smtClean="0"/>
              <a:t>M</a:t>
            </a:r>
            <a:r>
              <a:rPr lang="en-US" altLang="en-US" sz="2400" dirty="0" smtClean="0"/>
              <a:t>+</a:t>
            </a:r>
            <a:r>
              <a:rPr lang="en-US" altLang="en-US" sz="2400" i="1" dirty="0" smtClean="0"/>
              <a:t>U</a:t>
            </a:r>
            <a:br>
              <a:rPr lang="en-US" altLang="en-US" sz="2400" i="1" dirty="0" smtClean="0"/>
            </a:br>
            <a:r>
              <a:rPr lang="en-US" altLang="en-US" sz="1200" i="1" dirty="0" smtClean="0"/>
              <a:t/>
            </a:r>
            <a:br>
              <a:rPr lang="en-US" altLang="en-US" sz="1200" i="1" dirty="0" smtClean="0"/>
            </a:br>
            <a:r>
              <a:rPr lang="en-US" altLang="en-US" sz="1600" dirty="0" smtClean="0"/>
              <a:t>Kinetic Energy  Magnetic Interaction  Potential</a:t>
            </a:r>
          </a:p>
          <a:p>
            <a:pPr marL="0" indent="0" algn="just">
              <a:lnSpc>
                <a:spcPct val="130000"/>
              </a:lnSpc>
              <a:spcAft>
                <a:spcPts val="600"/>
              </a:spcAft>
              <a:buNone/>
            </a:pPr>
            <a:endParaRPr lang="en-US" altLang="en-US" sz="2400" dirty="0" smtClean="0"/>
          </a:p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en-US" altLang="en-US" sz="2400" dirty="0" smtClean="0"/>
              <a:t>Local Gauge Invariance</a:t>
            </a:r>
          </a:p>
          <a:p>
            <a:pPr lvl="1"/>
            <a:r>
              <a:rPr lang="de-DE" sz="2000" dirty="0" err="1" smtClean="0"/>
              <a:t>Applies</a:t>
            </a:r>
            <a:r>
              <a:rPr lang="de-DE" sz="2000" dirty="0" smtClean="0"/>
              <a:t> </a:t>
            </a:r>
            <a:r>
              <a:rPr lang="de-DE" sz="2000" dirty="0" err="1" smtClean="0"/>
              <a:t>under</a:t>
            </a:r>
            <a:r>
              <a:rPr lang="de-DE" sz="2000" dirty="0" smtClean="0"/>
              <a:t> </a:t>
            </a:r>
            <a:r>
              <a:rPr lang="de-DE" sz="2000" dirty="0" err="1" smtClean="0"/>
              <a:t>several</a:t>
            </a:r>
            <a:r>
              <a:rPr lang="de-DE" sz="2000" dirty="0" smtClean="0"/>
              <a:t> </a:t>
            </a:r>
            <a:r>
              <a:rPr lang="de-DE" sz="2000" dirty="0" err="1" smtClean="0"/>
              <a:t>particular</a:t>
            </a:r>
            <a:r>
              <a:rPr lang="de-DE" sz="2000" dirty="0" smtClean="0"/>
              <a:t> </a:t>
            </a:r>
            <a:r>
              <a:rPr lang="de-DE" sz="2000" dirty="0" err="1" smtClean="0"/>
              <a:t>constraints</a:t>
            </a:r>
            <a:r>
              <a:rPr lang="de-DE" sz="2000" dirty="0" smtClean="0"/>
              <a:t> (</a:t>
            </a:r>
            <a:r>
              <a:rPr lang="de-DE" sz="2000" dirty="0" err="1" smtClean="0"/>
              <a:t>see</a:t>
            </a:r>
            <a:r>
              <a:rPr lang="de-DE" sz="2000" dirty="0" smtClean="0"/>
              <a:t> </a:t>
            </a:r>
            <a:r>
              <a:rPr lang="de-DE" sz="2000" dirty="0" err="1" smtClean="0"/>
              <a:t>full</a:t>
            </a:r>
            <a:r>
              <a:rPr lang="de-DE" sz="2000" dirty="0" smtClean="0"/>
              <a:t> </a:t>
            </a:r>
            <a:r>
              <a:rPr lang="de-DE" sz="2000" dirty="0" err="1" smtClean="0"/>
              <a:t>paper</a:t>
            </a:r>
            <a:r>
              <a:rPr lang="de-DE" sz="2000" dirty="0" smtClean="0"/>
              <a:t>)</a:t>
            </a:r>
            <a:endParaRPr lang="en-GB" sz="2000" dirty="0" smtClean="0"/>
          </a:p>
          <a:p>
            <a:pPr lvl="1"/>
            <a:r>
              <a:rPr lang="en-GB" sz="2000" dirty="0" smtClean="0"/>
              <a:t>musical gauge theory has a broken symmetry that is not the full U(1) symmetry of QED</a:t>
            </a:r>
            <a:endParaRPr lang="en-US" altLang="en-US" sz="2000" dirty="0" smtClean="0"/>
          </a:p>
        </p:txBody>
      </p:sp>
      <p:grpSp>
        <p:nvGrpSpPr>
          <p:cNvPr id="4" name="Gruppieren 3"/>
          <p:cNvGrpSpPr/>
          <p:nvPr/>
        </p:nvGrpSpPr>
        <p:grpSpPr>
          <a:xfrm>
            <a:off x="6237810" y="1374991"/>
            <a:ext cx="1664465" cy="1909112"/>
            <a:chOff x="5983810" y="1506787"/>
            <a:chExt cx="1664465" cy="1909112"/>
          </a:xfrm>
        </p:grpSpPr>
        <p:sp>
          <p:nvSpPr>
            <p:cNvPr id="11" name="Textfeld 10"/>
            <p:cNvSpPr txBox="1"/>
            <p:nvPr/>
          </p:nvSpPr>
          <p:spPr>
            <a:xfrm>
              <a:off x="5983810" y="2954234"/>
              <a:ext cx="15759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de-DE" dirty="0" smtClean="0"/>
                <a:t>Q-Neutra</a:t>
              </a:r>
              <a:r>
                <a:rPr lang="de-DE" dirty="0" smtClean="0">
                  <a:solidFill>
                    <a:srgbClr val="000099"/>
                  </a:solidFill>
                </a:rPr>
                <a:t>l</a:t>
              </a:r>
              <a:endParaRPr lang="en-GB" dirty="0" smtClean="0">
                <a:solidFill>
                  <a:srgbClr val="000099"/>
                </a:solidFill>
              </a:endParaRPr>
            </a:p>
          </p:txBody>
        </p:sp>
        <p:sp>
          <p:nvSpPr>
            <p:cNvPr id="3" name="Textfeld 2"/>
            <p:cNvSpPr txBox="1"/>
            <p:nvPr/>
          </p:nvSpPr>
          <p:spPr>
            <a:xfrm>
              <a:off x="6474383" y="1506787"/>
              <a:ext cx="11738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de-DE" dirty="0" smtClean="0">
                  <a:solidFill>
                    <a:schemeClr val="bg2"/>
                  </a:solidFill>
                </a:rPr>
                <a:t>ICP</a:t>
              </a:r>
              <a:endParaRPr lang="en-GB" dirty="0" smtClean="0">
                <a:solidFill>
                  <a:schemeClr val="bg2"/>
                </a:solidFill>
              </a:endParaRPr>
            </a:p>
          </p:txBody>
        </p:sp>
      </p:grpSp>
      <p:sp>
        <p:nvSpPr>
          <p:cNvPr id="10" name="Freihandform 9"/>
          <p:cNvSpPr/>
          <p:nvPr/>
        </p:nvSpPr>
        <p:spPr bwMode="auto">
          <a:xfrm>
            <a:off x="5268106" y="1921321"/>
            <a:ext cx="3261214" cy="1762543"/>
          </a:xfrm>
          <a:custGeom>
            <a:avLst/>
            <a:gdLst>
              <a:gd name="connsiteX0" fmla="*/ 0 w 3796209"/>
              <a:gd name="connsiteY0" fmla="*/ 367321 h 2436975"/>
              <a:gd name="connsiteX1" fmla="*/ 857250 w 3796209"/>
              <a:gd name="connsiteY1" fmla="*/ 2129446 h 2436975"/>
              <a:gd name="connsiteX2" fmla="*/ 3048000 w 3796209"/>
              <a:gd name="connsiteY2" fmla="*/ 2243746 h 2436975"/>
              <a:gd name="connsiteX3" fmla="*/ 3733800 w 3796209"/>
              <a:gd name="connsiteY3" fmla="*/ 138721 h 2436975"/>
              <a:gd name="connsiteX4" fmla="*/ 3762375 w 3796209"/>
              <a:gd name="connsiteY4" fmla="*/ 205396 h 2436975"/>
              <a:gd name="connsiteX5" fmla="*/ 3714750 w 3796209"/>
              <a:gd name="connsiteY5" fmla="*/ 243496 h 2436975"/>
              <a:gd name="connsiteX0" fmla="*/ 0 w 3818332"/>
              <a:gd name="connsiteY0" fmla="*/ 375031 h 2520573"/>
              <a:gd name="connsiteX1" fmla="*/ 857250 w 3818332"/>
              <a:gd name="connsiteY1" fmla="*/ 2137156 h 2520573"/>
              <a:gd name="connsiteX2" fmla="*/ 2743200 w 3818332"/>
              <a:gd name="connsiteY2" fmla="*/ 2356231 h 2520573"/>
              <a:gd name="connsiteX3" fmla="*/ 3733800 w 3818332"/>
              <a:gd name="connsiteY3" fmla="*/ 146431 h 2520573"/>
              <a:gd name="connsiteX4" fmla="*/ 3762375 w 3818332"/>
              <a:gd name="connsiteY4" fmla="*/ 213106 h 2520573"/>
              <a:gd name="connsiteX5" fmla="*/ 3714750 w 3818332"/>
              <a:gd name="connsiteY5" fmla="*/ 251206 h 2520573"/>
              <a:gd name="connsiteX0" fmla="*/ 0 w 3801270"/>
              <a:gd name="connsiteY0" fmla="*/ 171777 h 2294784"/>
              <a:gd name="connsiteX1" fmla="*/ 857250 w 3801270"/>
              <a:gd name="connsiteY1" fmla="*/ 1933902 h 2294784"/>
              <a:gd name="connsiteX2" fmla="*/ 2743200 w 3801270"/>
              <a:gd name="connsiteY2" fmla="*/ 2152977 h 2294784"/>
              <a:gd name="connsiteX3" fmla="*/ 3105150 w 3801270"/>
              <a:gd name="connsiteY3" fmla="*/ 247977 h 2294784"/>
              <a:gd name="connsiteX4" fmla="*/ 3762375 w 3801270"/>
              <a:gd name="connsiteY4" fmla="*/ 9852 h 2294784"/>
              <a:gd name="connsiteX5" fmla="*/ 3714750 w 3801270"/>
              <a:gd name="connsiteY5" fmla="*/ 47952 h 2294784"/>
              <a:gd name="connsiteX0" fmla="*/ 0 w 3762375"/>
              <a:gd name="connsiteY0" fmla="*/ 166697 h 2289704"/>
              <a:gd name="connsiteX1" fmla="*/ 857250 w 3762375"/>
              <a:gd name="connsiteY1" fmla="*/ 1928822 h 2289704"/>
              <a:gd name="connsiteX2" fmla="*/ 2743200 w 3762375"/>
              <a:gd name="connsiteY2" fmla="*/ 2147897 h 2289704"/>
              <a:gd name="connsiteX3" fmla="*/ 3105150 w 3762375"/>
              <a:gd name="connsiteY3" fmla="*/ 242897 h 2289704"/>
              <a:gd name="connsiteX4" fmla="*/ 3762375 w 3762375"/>
              <a:gd name="connsiteY4" fmla="*/ 4772 h 2289704"/>
              <a:gd name="connsiteX0" fmla="*/ 0 w 3105150"/>
              <a:gd name="connsiteY0" fmla="*/ 0 h 2123007"/>
              <a:gd name="connsiteX1" fmla="*/ 857250 w 3105150"/>
              <a:gd name="connsiteY1" fmla="*/ 1762125 h 2123007"/>
              <a:gd name="connsiteX2" fmla="*/ 2743200 w 3105150"/>
              <a:gd name="connsiteY2" fmla="*/ 1981200 h 2123007"/>
              <a:gd name="connsiteX3" fmla="*/ 3105150 w 3105150"/>
              <a:gd name="connsiteY3" fmla="*/ 76200 h 2123007"/>
              <a:gd name="connsiteX0" fmla="*/ 0 w 3248025"/>
              <a:gd name="connsiteY0" fmla="*/ 28575 h 2159327"/>
              <a:gd name="connsiteX1" fmla="*/ 857250 w 3248025"/>
              <a:gd name="connsiteY1" fmla="*/ 1790700 h 2159327"/>
              <a:gd name="connsiteX2" fmla="*/ 2743200 w 3248025"/>
              <a:gd name="connsiteY2" fmla="*/ 2009775 h 2159327"/>
              <a:gd name="connsiteX3" fmla="*/ 3248025 w 3248025"/>
              <a:gd name="connsiteY3" fmla="*/ 0 h 2159327"/>
              <a:gd name="connsiteX0" fmla="*/ 0 w 3248025"/>
              <a:gd name="connsiteY0" fmla="*/ 28575 h 2159327"/>
              <a:gd name="connsiteX1" fmla="*/ 857250 w 3248025"/>
              <a:gd name="connsiteY1" fmla="*/ 1790700 h 2159327"/>
              <a:gd name="connsiteX2" fmla="*/ 2743200 w 3248025"/>
              <a:gd name="connsiteY2" fmla="*/ 2009775 h 2159327"/>
              <a:gd name="connsiteX3" fmla="*/ 3248025 w 3248025"/>
              <a:gd name="connsiteY3" fmla="*/ 0 h 2159327"/>
              <a:gd name="connsiteX0" fmla="*/ 0 w 3276600"/>
              <a:gd name="connsiteY0" fmla="*/ 0 h 2123007"/>
              <a:gd name="connsiteX1" fmla="*/ 857250 w 3276600"/>
              <a:gd name="connsiteY1" fmla="*/ 1762125 h 2123007"/>
              <a:gd name="connsiteX2" fmla="*/ 2743200 w 3276600"/>
              <a:gd name="connsiteY2" fmla="*/ 1981200 h 2123007"/>
              <a:gd name="connsiteX3" fmla="*/ 3276600 w 3276600"/>
              <a:gd name="connsiteY3" fmla="*/ 76200 h 2123007"/>
              <a:gd name="connsiteX0" fmla="*/ 0 w 3276600"/>
              <a:gd name="connsiteY0" fmla="*/ 0 h 2060932"/>
              <a:gd name="connsiteX1" fmla="*/ 857250 w 3276600"/>
              <a:gd name="connsiteY1" fmla="*/ 1762125 h 2060932"/>
              <a:gd name="connsiteX2" fmla="*/ 2638425 w 3276600"/>
              <a:gd name="connsiteY2" fmla="*/ 1895475 h 2060932"/>
              <a:gd name="connsiteX3" fmla="*/ 3276600 w 3276600"/>
              <a:gd name="connsiteY3" fmla="*/ 76200 h 2060932"/>
              <a:gd name="connsiteX0" fmla="*/ 0 w 3276600"/>
              <a:gd name="connsiteY0" fmla="*/ 0 h 2028448"/>
              <a:gd name="connsiteX1" fmla="*/ 857250 w 3276600"/>
              <a:gd name="connsiteY1" fmla="*/ 1762125 h 2028448"/>
              <a:gd name="connsiteX2" fmla="*/ 2638425 w 3276600"/>
              <a:gd name="connsiteY2" fmla="*/ 1895475 h 2028448"/>
              <a:gd name="connsiteX3" fmla="*/ 3276600 w 3276600"/>
              <a:gd name="connsiteY3" fmla="*/ 76200 h 2028448"/>
              <a:gd name="connsiteX0" fmla="*/ 0 w 3276600"/>
              <a:gd name="connsiteY0" fmla="*/ 0 h 2003998"/>
              <a:gd name="connsiteX1" fmla="*/ 857250 w 3276600"/>
              <a:gd name="connsiteY1" fmla="*/ 1762125 h 2003998"/>
              <a:gd name="connsiteX2" fmla="*/ 2638425 w 3276600"/>
              <a:gd name="connsiteY2" fmla="*/ 1895475 h 2003998"/>
              <a:gd name="connsiteX3" fmla="*/ 3276600 w 3276600"/>
              <a:gd name="connsiteY3" fmla="*/ 76200 h 2003998"/>
              <a:gd name="connsiteX0" fmla="*/ 0 w 3276600"/>
              <a:gd name="connsiteY0" fmla="*/ 0 h 1986762"/>
              <a:gd name="connsiteX1" fmla="*/ 857250 w 3276600"/>
              <a:gd name="connsiteY1" fmla="*/ 1762125 h 1986762"/>
              <a:gd name="connsiteX2" fmla="*/ 2628900 w 3276600"/>
              <a:gd name="connsiteY2" fmla="*/ 1828800 h 1986762"/>
              <a:gd name="connsiteX3" fmla="*/ 3276600 w 3276600"/>
              <a:gd name="connsiteY3" fmla="*/ 76200 h 1986762"/>
              <a:gd name="connsiteX0" fmla="*/ 0 w 3276600"/>
              <a:gd name="connsiteY0" fmla="*/ 0 h 1968739"/>
              <a:gd name="connsiteX1" fmla="*/ 857250 w 3276600"/>
              <a:gd name="connsiteY1" fmla="*/ 1762125 h 1968739"/>
              <a:gd name="connsiteX2" fmla="*/ 2628900 w 3276600"/>
              <a:gd name="connsiteY2" fmla="*/ 1828800 h 1968739"/>
              <a:gd name="connsiteX3" fmla="*/ 3276600 w 3276600"/>
              <a:gd name="connsiteY3" fmla="*/ 76200 h 1968739"/>
              <a:gd name="connsiteX0" fmla="*/ 0 w 3313169"/>
              <a:gd name="connsiteY0" fmla="*/ 0 h 2021574"/>
              <a:gd name="connsiteX1" fmla="*/ 857250 w 3313169"/>
              <a:gd name="connsiteY1" fmla="*/ 1762125 h 2021574"/>
              <a:gd name="connsiteX2" fmla="*/ 2628900 w 3313169"/>
              <a:gd name="connsiteY2" fmla="*/ 1828800 h 2021574"/>
              <a:gd name="connsiteX3" fmla="*/ 3313169 w 3313169"/>
              <a:gd name="connsiteY3" fmla="*/ 9525 h 2021574"/>
              <a:gd name="connsiteX0" fmla="*/ 0 w 3313169"/>
              <a:gd name="connsiteY0" fmla="*/ 0 h 1971294"/>
              <a:gd name="connsiteX1" fmla="*/ 857250 w 3313169"/>
              <a:gd name="connsiteY1" fmla="*/ 1762125 h 1971294"/>
              <a:gd name="connsiteX2" fmla="*/ 2500908 w 3313169"/>
              <a:gd name="connsiteY2" fmla="*/ 1743075 h 1971294"/>
              <a:gd name="connsiteX3" fmla="*/ 3313169 w 3313169"/>
              <a:gd name="connsiteY3" fmla="*/ 9525 h 1971294"/>
              <a:gd name="connsiteX0" fmla="*/ 0 w 3313169"/>
              <a:gd name="connsiteY0" fmla="*/ 0 h 1941688"/>
              <a:gd name="connsiteX1" fmla="*/ 857250 w 3313169"/>
              <a:gd name="connsiteY1" fmla="*/ 1762125 h 1941688"/>
              <a:gd name="connsiteX2" fmla="*/ 2500908 w 3313169"/>
              <a:gd name="connsiteY2" fmla="*/ 1743075 h 1941688"/>
              <a:gd name="connsiteX3" fmla="*/ 3313169 w 3313169"/>
              <a:gd name="connsiteY3" fmla="*/ 9525 h 1941688"/>
              <a:gd name="connsiteX0" fmla="*/ 0 w 3313169"/>
              <a:gd name="connsiteY0" fmla="*/ 0 h 1878647"/>
              <a:gd name="connsiteX1" fmla="*/ 857250 w 3313169"/>
              <a:gd name="connsiteY1" fmla="*/ 1762125 h 1878647"/>
              <a:gd name="connsiteX2" fmla="*/ 2500908 w 3313169"/>
              <a:gd name="connsiteY2" fmla="*/ 1743075 h 1878647"/>
              <a:gd name="connsiteX3" fmla="*/ 3313169 w 3313169"/>
              <a:gd name="connsiteY3" fmla="*/ 9525 h 1878647"/>
              <a:gd name="connsiteX0" fmla="*/ 0 w 3313169"/>
              <a:gd name="connsiteY0" fmla="*/ 0 h 1913695"/>
              <a:gd name="connsiteX1" fmla="*/ 656119 w 3313169"/>
              <a:gd name="connsiteY1" fmla="*/ 1762125 h 1913695"/>
              <a:gd name="connsiteX2" fmla="*/ 2500908 w 3313169"/>
              <a:gd name="connsiteY2" fmla="*/ 1743075 h 1913695"/>
              <a:gd name="connsiteX3" fmla="*/ 3313169 w 3313169"/>
              <a:gd name="connsiteY3" fmla="*/ 9525 h 1913695"/>
              <a:gd name="connsiteX0" fmla="*/ 0 w 3313169"/>
              <a:gd name="connsiteY0" fmla="*/ 0 h 1879164"/>
              <a:gd name="connsiteX1" fmla="*/ 656119 w 3313169"/>
              <a:gd name="connsiteY1" fmla="*/ 1762125 h 1879164"/>
              <a:gd name="connsiteX2" fmla="*/ 2500908 w 3313169"/>
              <a:gd name="connsiteY2" fmla="*/ 1743075 h 1879164"/>
              <a:gd name="connsiteX3" fmla="*/ 3313169 w 3313169"/>
              <a:gd name="connsiteY3" fmla="*/ 9525 h 1879164"/>
              <a:gd name="connsiteX0" fmla="*/ 0 w 3313169"/>
              <a:gd name="connsiteY0" fmla="*/ 0 h 1879164"/>
              <a:gd name="connsiteX1" fmla="*/ 656119 w 3313169"/>
              <a:gd name="connsiteY1" fmla="*/ 1762125 h 1879164"/>
              <a:gd name="connsiteX2" fmla="*/ 2500908 w 3313169"/>
              <a:gd name="connsiteY2" fmla="*/ 1743075 h 1879164"/>
              <a:gd name="connsiteX3" fmla="*/ 3313169 w 3313169"/>
              <a:gd name="connsiteY3" fmla="*/ 9525 h 1879164"/>
              <a:gd name="connsiteX0" fmla="*/ 0 w 3313169"/>
              <a:gd name="connsiteY0" fmla="*/ 0 h 1790930"/>
              <a:gd name="connsiteX1" fmla="*/ 656119 w 3313169"/>
              <a:gd name="connsiteY1" fmla="*/ 1762125 h 1790930"/>
              <a:gd name="connsiteX2" fmla="*/ 2500908 w 3313169"/>
              <a:gd name="connsiteY2" fmla="*/ 1743075 h 1790930"/>
              <a:gd name="connsiteX3" fmla="*/ 3313169 w 3313169"/>
              <a:gd name="connsiteY3" fmla="*/ 9525 h 1790930"/>
              <a:gd name="connsiteX0" fmla="*/ 0 w 3313169"/>
              <a:gd name="connsiteY0" fmla="*/ 0 h 1900895"/>
              <a:gd name="connsiteX1" fmla="*/ 656119 w 3313169"/>
              <a:gd name="connsiteY1" fmla="*/ 1762125 h 1900895"/>
              <a:gd name="connsiteX2" fmla="*/ 2656328 w 3313169"/>
              <a:gd name="connsiteY2" fmla="*/ 1724025 h 1900895"/>
              <a:gd name="connsiteX3" fmla="*/ 3313169 w 3313169"/>
              <a:gd name="connsiteY3" fmla="*/ 9525 h 1900895"/>
              <a:gd name="connsiteX0" fmla="*/ 0 w 3313169"/>
              <a:gd name="connsiteY0" fmla="*/ 0 h 1932090"/>
              <a:gd name="connsiteX1" fmla="*/ 656119 w 3313169"/>
              <a:gd name="connsiteY1" fmla="*/ 1762125 h 1932090"/>
              <a:gd name="connsiteX2" fmla="*/ 2674613 w 3313169"/>
              <a:gd name="connsiteY2" fmla="*/ 1800225 h 1932090"/>
              <a:gd name="connsiteX3" fmla="*/ 3313169 w 3313169"/>
              <a:gd name="connsiteY3" fmla="*/ 9525 h 1932090"/>
              <a:gd name="connsiteX0" fmla="*/ 0 w 3313169"/>
              <a:gd name="connsiteY0" fmla="*/ 0 h 1920698"/>
              <a:gd name="connsiteX1" fmla="*/ 656119 w 3313169"/>
              <a:gd name="connsiteY1" fmla="*/ 1762125 h 1920698"/>
              <a:gd name="connsiteX2" fmla="*/ 2674613 w 3313169"/>
              <a:gd name="connsiteY2" fmla="*/ 1800225 h 1920698"/>
              <a:gd name="connsiteX3" fmla="*/ 3313169 w 3313169"/>
              <a:gd name="connsiteY3" fmla="*/ 9525 h 1920698"/>
              <a:gd name="connsiteX0" fmla="*/ 0 w 3313169"/>
              <a:gd name="connsiteY0" fmla="*/ 0 h 1868325"/>
              <a:gd name="connsiteX1" fmla="*/ 656119 w 3313169"/>
              <a:gd name="connsiteY1" fmla="*/ 1762125 h 1868325"/>
              <a:gd name="connsiteX2" fmla="*/ 2674613 w 3313169"/>
              <a:gd name="connsiteY2" fmla="*/ 1800225 h 1868325"/>
              <a:gd name="connsiteX3" fmla="*/ 3313169 w 3313169"/>
              <a:gd name="connsiteY3" fmla="*/ 9525 h 1868325"/>
              <a:gd name="connsiteX0" fmla="*/ 0 w 3313169"/>
              <a:gd name="connsiteY0" fmla="*/ 0 h 1915519"/>
              <a:gd name="connsiteX1" fmla="*/ 656119 w 3313169"/>
              <a:gd name="connsiteY1" fmla="*/ 1762125 h 1915519"/>
              <a:gd name="connsiteX2" fmla="*/ 2674613 w 3313169"/>
              <a:gd name="connsiteY2" fmla="*/ 1800225 h 1915519"/>
              <a:gd name="connsiteX3" fmla="*/ 3313169 w 3313169"/>
              <a:gd name="connsiteY3" fmla="*/ 9525 h 1915519"/>
              <a:gd name="connsiteX0" fmla="*/ 0 w 3313169"/>
              <a:gd name="connsiteY0" fmla="*/ 0 h 1900110"/>
              <a:gd name="connsiteX1" fmla="*/ 656119 w 3313169"/>
              <a:gd name="connsiteY1" fmla="*/ 1762125 h 1900110"/>
              <a:gd name="connsiteX2" fmla="*/ 2674613 w 3313169"/>
              <a:gd name="connsiteY2" fmla="*/ 1800225 h 1900110"/>
              <a:gd name="connsiteX3" fmla="*/ 3313169 w 3313169"/>
              <a:gd name="connsiteY3" fmla="*/ 9525 h 19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3169" h="1900110">
                <a:moveTo>
                  <a:pt x="0" y="0"/>
                </a:moveTo>
                <a:cubicBezTo>
                  <a:pt x="174625" y="724694"/>
                  <a:pt x="54930" y="1585912"/>
                  <a:pt x="656119" y="1762125"/>
                </a:cubicBezTo>
                <a:cubicBezTo>
                  <a:pt x="1257308" y="1938338"/>
                  <a:pt x="2204345" y="1939925"/>
                  <a:pt x="2674613" y="1800225"/>
                </a:cubicBezTo>
                <a:cubicBezTo>
                  <a:pt x="3144881" y="1660525"/>
                  <a:pt x="3295707" y="433387"/>
                  <a:pt x="3313169" y="9525"/>
                </a:cubicBezTo>
              </a:path>
            </a:pathLst>
          </a:custGeom>
          <a:noFill/>
          <a:ln w="41275" cap="flat" cmpd="sng" algn="ctr">
            <a:solidFill>
              <a:srgbClr val="009900">
                <a:alpha val="81000"/>
              </a:srgbClr>
            </a:solidFill>
            <a:prstDash val="solid"/>
            <a:round/>
            <a:headEnd type="none" w="med" len="med"/>
            <a:tailEnd type="non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447675" algn="l"/>
              </a:tabLst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6209282" y="3740414"/>
            <a:ext cx="1575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dirty="0" smtClean="0">
                <a:solidFill>
                  <a:srgbClr val="009900"/>
                </a:solidFill>
              </a:rPr>
              <a:t>Q-Forces</a:t>
            </a:r>
            <a:endParaRPr lang="en-GB" dirty="0" smtClean="0">
              <a:solidFill>
                <a:srgbClr val="009900"/>
              </a:solidFill>
            </a:endParaRP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4">
            <a:lum bright="-20000" contrast="20000"/>
          </a:blip>
          <a:stretch>
            <a:fillRect/>
          </a:stretch>
        </p:blipFill>
        <p:spPr>
          <a:xfrm>
            <a:off x="447413" y="2974601"/>
            <a:ext cx="1489002" cy="686688"/>
          </a:xfrm>
          <a:prstGeom prst="rect">
            <a:avLst/>
          </a:prstGeom>
        </p:spPr>
      </p:pic>
      <p:grpSp>
        <p:nvGrpSpPr>
          <p:cNvPr id="12" name="Gruppieren 11"/>
          <p:cNvGrpSpPr/>
          <p:nvPr/>
        </p:nvGrpSpPr>
        <p:grpSpPr>
          <a:xfrm>
            <a:off x="447413" y="4076184"/>
            <a:ext cx="5122614" cy="808578"/>
            <a:chOff x="447413" y="4323504"/>
            <a:chExt cx="5122614" cy="808578"/>
          </a:xfrm>
        </p:grpSpPr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5">
              <a:lum bright="-20000" contrast="20000"/>
            </a:blip>
            <a:stretch>
              <a:fillRect/>
            </a:stretch>
          </p:blipFill>
          <p:spPr>
            <a:xfrm>
              <a:off x="447413" y="4323504"/>
              <a:ext cx="1271250" cy="761484"/>
            </a:xfrm>
            <a:prstGeom prst="rect">
              <a:avLst/>
            </a:prstGeom>
          </p:spPr>
        </p:pic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6">
              <a:lum bright="-20000" contrast="20000"/>
            </a:blip>
            <a:stretch>
              <a:fillRect/>
            </a:stretch>
          </p:blipFill>
          <p:spPr>
            <a:xfrm>
              <a:off x="1905015" y="4395980"/>
              <a:ext cx="1627200" cy="736102"/>
            </a:xfrm>
            <a:prstGeom prst="rect">
              <a:avLst/>
            </a:prstGeom>
          </p:spPr>
        </p:pic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7">
              <a:lum bright="-20000" contrast="20000"/>
            </a:blip>
            <a:stretch>
              <a:fillRect/>
            </a:stretch>
          </p:blipFill>
          <p:spPr>
            <a:xfrm>
              <a:off x="3790277" y="4557077"/>
              <a:ext cx="1779750" cy="5203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7195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uiExpand="1" build="p"/>
      <p:bldP spid="10" grpId="0" uiExpand="1" animBg="1"/>
      <p:bldP spid="17" grpId="0" uiExpan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Fußzeilenplatzhalter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1400" smtClean="0"/>
              <a:t>Reinhard Blutner</a:t>
            </a:r>
          </a:p>
        </p:txBody>
      </p:sp>
      <p:sp>
        <p:nvSpPr>
          <p:cNvPr id="88067" name="Foliennummernplatzhalt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46DC6A-835C-4DE3-8A01-D5FD77A23BAE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 smtClean="0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990396"/>
              </p:ext>
            </p:extLst>
          </p:nvPr>
        </p:nvGraphicFramePr>
        <p:xfrm>
          <a:off x="400050" y="6038850"/>
          <a:ext cx="4035425" cy="371475"/>
        </p:xfrm>
        <a:graphic>
          <a:graphicData uri="http://schemas.openxmlformats.org/drawingml/2006/table">
            <a:tbl>
              <a:tblPr/>
              <a:tblGrid>
                <a:gridCol w="238125"/>
                <a:gridCol w="346075"/>
                <a:gridCol w="327025"/>
                <a:gridCol w="315913"/>
                <a:gridCol w="346075"/>
                <a:gridCol w="346075"/>
                <a:gridCol w="354012"/>
                <a:gridCol w="371475"/>
                <a:gridCol w="354013"/>
                <a:gridCol w="352425"/>
                <a:gridCol w="301625"/>
                <a:gridCol w="382587"/>
              </a:tblGrid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C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G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D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A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B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F</a:t>
                      </a: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anose="020B0602030504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♯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C</a:t>
                      </a: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anose="020B0602030504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♯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A</a:t>
                      </a: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anose="020B0602030504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♭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E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anose="020B0602030504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♭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B</a:t>
                      </a: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anose="020B0602030504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♭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F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9" name="Textfeld 8"/>
          <p:cNvSpPr txBox="1">
            <a:spLocks noChangeArrowheads="1"/>
          </p:cNvSpPr>
          <p:nvPr/>
        </p:nvSpPr>
        <p:spPr bwMode="auto">
          <a:xfrm>
            <a:off x="5662613" y="1090613"/>
            <a:ext cx="2238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/>
              <a:t>C Major</a:t>
            </a:r>
          </a:p>
        </p:txBody>
      </p:sp>
      <p:sp>
        <p:nvSpPr>
          <p:cNvPr id="10" name="Textfeld 9"/>
          <p:cNvSpPr txBox="1">
            <a:spLocks noChangeArrowheads="1"/>
          </p:cNvSpPr>
          <p:nvPr/>
        </p:nvSpPr>
        <p:spPr bwMode="auto">
          <a:xfrm>
            <a:off x="5668963" y="3532188"/>
            <a:ext cx="2238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/>
              <a:t>C Minor</a:t>
            </a: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3843334"/>
              </p:ext>
            </p:extLst>
          </p:nvPr>
        </p:nvGraphicFramePr>
        <p:xfrm>
          <a:off x="409575" y="3157538"/>
          <a:ext cx="4025903" cy="371475"/>
        </p:xfrm>
        <a:graphic>
          <a:graphicData uri="http://schemas.openxmlformats.org/drawingml/2006/table">
            <a:tbl>
              <a:tblPr/>
              <a:tblGrid>
                <a:gridCol w="237563"/>
                <a:gridCol w="345259"/>
                <a:gridCol w="326253"/>
                <a:gridCol w="315167"/>
                <a:gridCol w="345259"/>
                <a:gridCol w="345259"/>
                <a:gridCol w="353177"/>
                <a:gridCol w="370598"/>
                <a:gridCol w="353178"/>
                <a:gridCol w="351593"/>
                <a:gridCol w="300913"/>
                <a:gridCol w="381684"/>
              </a:tblGrid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C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G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D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A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B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F</a:t>
                      </a: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anose="020B0602030504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♯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C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anose="020B0602030504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♯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A</a:t>
                      </a: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anose="020B0602030504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♭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E</a:t>
                      </a: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anose="020B0602030504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♭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B</a:t>
                      </a: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anose="020B0602030504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♭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F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pic>
        <p:nvPicPr>
          <p:cNvPr id="12" name="Grafik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425" y="1455738"/>
            <a:ext cx="6667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1424" y="4055225"/>
            <a:ext cx="762000" cy="638175"/>
          </a:xfrm>
          <a:prstGeom prst="rect">
            <a:avLst/>
          </a:prstGeom>
          <a:effectLst>
            <a:glow>
              <a:schemeClr val="accent2">
                <a:lumMod val="75000"/>
                <a:alpha val="0"/>
              </a:schemeClr>
            </a:glow>
          </a:effectLst>
        </p:spPr>
      </p:pic>
      <p:sp>
        <p:nvSpPr>
          <p:cNvPr id="8" name="Rechteck 7"/>
          <p:cNvSpPr>
            <a:spLocks noChangeArrowheads="1"/>
          </p:cNvSpPr>
          <p:nvPr/>
        </p:nvSpPr>
        <p:spPr bwMode="auto">
          <a:xfrm>
            <a:off x="5157788" y="5918200"/>
            <a:ext cx="38373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99"/>
                </a:solidFill>
              </a:rPr>
              <a:t>Krumhansl &amp; Kessler </a:t>
            </a:r>
            <a:r>
              <a:rPr lang="en-US" altLang="en-US" sz="2400" dirty="0" smtClean="0">
                <a:solidFill>
                  <a:srgbClr val="000099"/>
                </a:solidFill>
              </a:rPr>
              <a:t>1982</a:t>
            </a:r>
            <a:r>
              <a:rPr lang="en-GB" sz="2400" dirty="0"/>
              <a:t> </a:t>
            </a:r>
            <a:endParaRPr lang="en-US" altLang="en-US" sz="2400" dirty="0" smtClean="0">
              <a:solidFill>
                <a:srgbClr val="000099"/>
              </a:solidFill>
            </a:endParaRPr>
          </a:p>
        </p:txBody>
      </p:sp>
      <p:pic>
        <p:nvPicPr>
          <p:cNvPr id="14" name="Grafik 13"/>
          <p:cNvPicPr/>
          <p:nvPr/>
        </p:nvPicPr>
        <p:blipFill>
          <a:blip r:embed="rId4"/>
          <a:stretch>
            <a:fillRect/>
          </a:stretch>
        </p:blipFill>
        <p:spPr>
          <a:xfrm>
            <a:off x="5830886" y="2102395"/>
            <a:ext cx="2314575" cy="647700"/>
          </a:xfrm>
          <a:prstGeom prst="rect">
            <a:avLst/>
          </a:prstGeom>
          <a:effectLst>
            <a:glow>
              <a:schemeClr val="accent2">
                <a:lumMod val="75000"/>
              </a:schemeClr>
            </a:glow>
          </a:effectLst>
        </p:spPr>
      </p:pic>
      <p:grpSp>
        <p:nvGrpSpPr>
          <p:cNvPr id="16" name="Gruppieren 15"/>
          <p:cNvGrpSpPr>
            <a:grpSpLocks/>
          </p:cNvGrpSpPr>
          <p:nvPr/>
        </p:nvGrpSpPr>
        <p:grpSpPr bwMode="auto">
          <a:xfrm>
            <a:off x="5859463" y="4749800"/>
            <a:ext cx="2314575" cy="717550"/>
            <a:chOff x="5859718" y="4626031"/>
            <a:chExt cx="2314575" cy="718493"/>
          </a:xfrm>
        </p:grpSpPr>
        <p:pic>
          <p:nvPicPr>
            <p:cNvPr id="15" name="Grafik 14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5859718" y="4626031"/>
              <a:ext cx="2314575" cy="647700"/>
            </a:xfrm>
            <a:prstGeom prst="rect">
              <a:avLst/>
            </a:prstGeom>
            <a:effectLst>
              <a:glow>
                <a:schemeClr val="accent2">
                  <a:lumMod val="75000"/>
                </a:schemeClr>
              </a:glow>
            </a:effectLst>
          </p:spPr>
        </p:pic>
        <p:sp>
          <p:nvSpPr>
            <p:cNvPr id="88137" name="Rechteck 1"/>
            <p:cNvSpPr>
              <a:spLocks noChangeArrowheads="1"/>
            </p:cNvSpPr>
            <p:nvPr/>
          </p:nvSpPr>
          <p:spPr bwMode="auto">
            <a:xfrm>
              <a:off x="6406184" y="4882859"/>
              <a:ext cx="38183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altLang="en-US">
                  <a:latin typeface="Lucida Sans Unicode" panose="020B0602030504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rPr>
                <a:t>♭</a:t>
              </a:r>
              <a:endParaRPr lang="en-US" altLang="en-US"/>
            </a:p>
          </p:txBody>
        </p:sp>
        <p:sp>
          <p:nvSpPr>
            <p:cNvPr id="88138" name="Rechteck 2"/>
            <p:cNvSpPr>
              <a:spLocks noChangeArrowheads="1"/>
            </p:cNvSpPr>
            <p:nvPr/>
          </p:nvSpPr>
          <p:spPr bwMode="auto">
            <a:xfrm>
              <a:off x="7143568" y="4761387"/>
              <a:ext cx="38183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altLang="en-US">
                  <a:latin typeface="Lucida Sans Unicode" panose="020B0602030504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rPr>
                <a:t>♭</a:t>
              </a:r>
              <a:endParaRPr lang="en-US" altLang="en-US"/>
            </a:p>
          </p:txBody>
        </p:sp>
        <p:sp>
          <p:nvSpPr>
            <p:cNvPr id="88139" name="Rechteck 3"/>
            <p:cNvSpPr>
              <a:spLocks noChangeArrowheads="1"/>
            </p:cNvSpPr>
            <p:nvPr/>
          </p:nvSpPr>
          <p:spPr bwMode="auto">
            <a:xfrm>
              <a:off x="7429082" y="4729651"/>
              <a:ext cx="38183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altLang="en-US">
                  <a:latin typeface="Lucida Sans Unicode" panose="020B0602030504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rPr>
                <a:t>♭</a:t>
              </a:r>
              <a:endParaRPr lang="en-US" altLang="en-US"/>
            </a:p>
          </p:txBody>
        </p:sp>
      </p:grp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309563" y="136525"/>
            <a:ext cx="8253412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en-US" kern="0" dirty="0" smtClean="0">
                <a:sym typeface="Symbol" pitchFamily="18" charset="2"/>
              </a:rPr>
              <a:t>Force Driven Case</a:t>
            </a:r>
            <a:endParaRPr lang="de-DE" kern="0" dirty="0" smtClean="0">
              <a:sym typeface="Symbol" pitchFamily="18" charset="2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89" y="849656"/>
            <a:ext cx="4324353" cy="2297113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14" y="3494881"/>
            <a:ext cx="4525550" cy="2509837"/>
          </a:xfrm>
          <a:prstGeom prst="rect">
            <a:avLst/>
          </a:prstGeom>
        </p:spPr>
      </p:pic>
      <p:sp>
        <p:nvSpPr>
          <p:cNvPr id="22" name="Textfeld 21"/>
          <p:cNvSpPr txBox="1"/>
          <p:nvPr/>
        </p:nvSpPr>
        <p:spPr>
          <a:xfrm>
            <a:off x="2499265" y="1999571"/>
            <a:ext cx="1742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i="1" dirty="0" smtClean="0">
                <a:solidFill>
                  <a:srgbClr val="000099"/>
                </a:solidFill>
              </a:rPr>
              <a:t>r</a:t>
            </a:r>
            <a:r>
              <a:rPr lang="de-DE" dirty="0" smtClean="0">
                <a:solidFill>
                  <a:srgbClr val="000099"/>
                </a:solidFill>
              </a:rPr>
              <a:t> = 0.97</a:t>
            </a:r>
            <a:endParaRPr lang="en-GB" dirty="0" smtClean="0">
              <a:solidFill>
                <a:srgbClr val="000099"/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1568837" y="4622451"/>
            <a:ext cx="1742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i="1" dirty="0" smtClean="0">
                <a:solidFill>
                  <a:srgbClr val="000099"/>
                </a:solidFill>
              </a:rPr>
              <a:t>r</a:t>
            </a:r>
            <a:r>
              <a:rPr lang="de-DE" dirty="0" smtClean="0">
                <a:solidFill>
                  <a:srgbClr val="000099"/>
                </a:solidFill>
              </a:rPr>
              <a:t> = 0.93</a:t>
            </a:r>
            <a:endParaRPr lang="en-GB" dirty="0" smtClean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8" grpId="0"/>
      <p:bldP spid="22" grpId="0"/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Fußzeilenplatzhalter 5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1400" dirty="0" smtClean="0"/>
              <a:t>Reinhard Blutner</a:t>
            </a:r>
          </a:p>
        </p:txBody>
      </p:sp>
      <p:sp>
        <p:nvSpPr>
          <p:cNvPr id="66563" name="Foliennummernplatzhalter 6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FC37653-19F8-473C-989B-AB25FC9CAC7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 smtClean="0"/>
          </a:p>
        </p:txBody>
      </p:sp>
      <p:sp>
        <p:nvSpPr>
          <p:cNvPr id="66564" name="Titel 1"/>
          <p:cNvSpPr>
            <a:spLocks noGrp="1"/>
          </p:cNvSpPr>
          <p:nvPr>
            <p:ph type="title"/>
          </p:nvPr>
        </p:nvSpPr>
        <p:spPr>
          <a:xfrm>
            <a:off x="98856" y="50386"/>
            <a:ext cx="8933935" cy="1143000"/>
          </a:xfrm>
        </p:spPr>
        <p:txBody>
          <a:bodyPr/>
          <a:lstStyle/>
          <a:p>
            <a:pPr eaLnBrk="1" hangingPunct="1"/>
            <a:r>
              <a:rPr lang="de-DE" altLang="en-US" dirty="0" smtClean="0"/>
              <a:t>Musical Micro-Forces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8855" y="1398905"/>
            <a:ext cx="8933935" cy="512572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altLang="en-US" sz="2400" dirty="0" smtClean="0"/>
              <a:t>The musical forces produce </a:t>
            </a:r>
            <a:br>
              <a:rPr lang="en-US" altLang="en-US" sz="2400" dirty="0" smtClean="0"/>
            </a:br>
            <a:r>
              <a:rPr lang="en-US" altLang="en-US" sz="2400" dirty="0" smtClean="0"/>
              <a:t>deviations from the neutral profile</a:t>
            </a:r>
          </a:p>
          <a:p>
            <a:pPr lvl="1">
              <a:spcAft>
                <a:spcPts val="600"/>
              </a:spcAft>
            </a:pPr>
            <a:r>
              <a:rPr lang="en-US" altLang="en-US" sz="2000" dirty="0" smtClean="0"/>
              <a:t>One deformation parameter only</a:t>
            </a:r>
          </a:p>
          <a:p>
            <a:pPr lvl="1">
              <a:spcAft>
                <a:spcPts val="600"/>
              </a:spcAft>
            </a:pPr>
            <a:r>
              <a:rPr lang="en-US" altLang="en-US" sz="2000" dirty="0" smtClean="0"/>
              <a:t>This approach conflicts with the </a:t>
            </a:r>
            <a:br>
              <a:rPr lang="en-US" altLang="en-US" sz="2000" dirty="0" smtClean="0"/>
            </a:br>
            <a:r>
              <a:rPr lang="en-US" altLang="en-US" sz="2000" dirty="0" smtClean="0"/>
              <a:t>metaphoric view (folk physics)</a:t>
            </a:r>
          </a:p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en-US" altLang="en-US" sz="2400" dirty="0"/>
              <a:t>Density function of the </a:t>
            </a:r>
            <a:r>
              <a:rPr lang="en-US" altLang="en-US" sz="2400" dirty="0" smtClean="0"/>
              <a:t>total </a:t>
            </a:r>
            <a:r>
              <a:rPr lang="en-US" altLang="en-US" sz="2400" dirty="0"/>
              <a:t>potential energy</a:t>
            </a:r>
            <a:endParaRPr lang="en-US" altLang="en-US" dirty="0"/>
          </a:p>
          <a:p>
            <a:pPr lvl="1">
              <a:lnSpc>
                <a:spcPct val="130000"/>
              </a:lnSpc>
              <a:spcAft>
                <a:spcPts val="0"/>
              </a:spcAft>
            </a:pPr>
            <a:r>
              <a:rPr lang="en-US" altLang="en-US" sz="2000" dirty="0"/>
              <a:t>The tonic is an “attractor”</a:t>
            </a:r>
          </a:p>
          <a:p>
            <a:pPr lvl="1">
              <a:lnSpc>
                <a:spcPct val="130000"/>
              </a:lnSpc>
              <a:spcAft>
                <a:spcPts val="0"/>
              </a:spcAft>
            </a:pPr>
            <a:r>
              <a:rPr lang="en-US" altLang="en-US" sz="2000" dirty="0"/>
              <a:t>The tritone is a “magnetic trap”</a:t>
            </a:r>
          </a:p>
          <a:p>
            <a:pPr>
              <a:spcAft>
                <a:spcPts val="600"/>
              </a:spcAft>
            </a:pPr>
            <a:r>
              <a:rPr lang="en-US" altLang="en-US" sz="2400" dirty="0" smtClean="0"/>
              <a:t>The kernel function (for a tonic)</a:t>
            </a:r>
          </a:p>
          <a:p>
            <a:pPr lvl="1">
              <a:spcAft>
                <a:spcPts val="600"/>
              </a:spcAft>
            </a:pPr>
            <a:r>
              <a:rPr lang="en-US" altLang="en-US" sz="2000" dirty="0" smtClean="0"/>
              <a:t>Proportional to the density function </a:t>
            </a:r>
            <a:br>
              <a:rPr lang="en-US" altLang="en-US" sz="2000" dirty="0" smtClean="0"/>
            </a:br>
            <a:r>
              <a:rPr lang="en-US" altLang="en-US" sz="2000" dirty="0" smtClean="0"/>
              <a:t>of the total energy 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lum bright="-40000" contrast="40000"/>
          </a:blip>
          <a:stretch>
            <a:fillRect/>
          </a:stretch>
        </p:blipFill>
        <p:spPr>
          <a:xfrm>
            <a:off x="4968172" y="4413513"/>
            <a:ext cx="4365210" cy="2405179"/>
          </a:xfrm>
          <a:prstGeom prst="rect">
            <a:avLst/>
          </a:prstGeom>
        </p:spPr>
      </p:pic>
      <p:sp>
        <p:nvSpPr>
          <p:cNvPr id="49" name="Freihandform 48"/>
          <p:cNvSpPr>
            <a:spLocks/>
          </p:cNvSpPr>
          <p:nvPr/>
        </p:nvSpPr>
        <p:spPr bwMode="auto">
          <a:xfrm>
            <a:off x="5841004" y="4813117"/>
            <a:ext cx="2736000" cy="1008000"/>
          </a:xfrm>
          <a:custGeom>
            <a:avLst/>
            <a:gdLst>
              <a:gd name="connsiteX0" fmla="*/ 0 w 3796209"/>
              <a:gd name="connsiteY0" fmla="*/ 367321 h 2436975"/>
              <a:gd name="connsiteX1" fmla="*/ 857250 w 3796209"/>
              <a:gd name="connsiteY1" fmla="*/ 2129446 h 2436975"/>
              <a:gd name="connsiteX2" fmla="*/ 3048000 w 3796209"/>
              <a:gd name="connsiteY2" fmla="*/ 2243746 h 2436975"/>
              <a:gd name="connsiteX3" fmla="*/ 3733800 w 3796209"/>
              <a:gd name="connsiteY3" fmla="*/ 138721 h 2436975"/>
              <a:gd name="connsiteX4" fmla="*/ 3762375 w 3796209"/>
              <a:gd name="connsiteY4" fmla="*/ 205396 h 2436975"/>
              <a:gd name="connsiteX5" fmla="*/ 3714750 w 3796209"/>
              <a:gd name="connsiteY5" fmla="*/ 243496 h 2436975"/>
              <a:gd name="connsiteX0" fmla="*/ 0 w 3818332"/>
              <a:gd name="connsiteY0" fmla="*/ 375031 h 2520573"/>
              <a:gd name="connsiteX1" fmla="*/ 857250 w 3818332"/>
              <a:gd name="connsiteY1" fmla="*/ 2137156 h 2520573"/>
              <a:gd name="connsiteX2" fmla="*/ 2743200 w 3818332"/>
              <a:gd name="connsiteY2" fmla="*/ 2356231 h 2520573"/>
              <a:gd name="connsiteX3" fmla="*/ 3733800 w 3818332"/>
              <a:gd name="connsiteY3" fmla="*/ 146431 h 2520573"/>
              <a:gd name="connsiteX4" fmla="*/ 3762375 w 3818332"/>
              <a:gd name="connsiteY4" fmla="*/ 213106 h 2520573"/>
              <a:gd name="connsiteX5" fmla="*/ 3714750 w 3818332"/>
              <a:gd name="connsiteY5" fmla="*/ 251206 h 2520573"/>
              <a:gd name="connsiteX0" fmla="*/ 0 w 3801270"/>
              <a:gd name="connsiteY0" fmla="*/ 171777 h 2294784"/>
              <a:gd name="connsiteX1" fmla="*/ 857250 w 3801270"/>
              <a:gd name="connsiteY1" fmla="*/ 1933902 h 2294784"/>
              <a:gd name="connsiteX2" fmla="*/ 2743200 w 3801270"/>
              <a:gd name="connsiteY2" fmla="*/ 2152977 h 2294784"/>
              <a:gd name="connsiteX3" fmla="*/ 3105150 w 3801270"/>
              <a:gd name="connsiteY3" fmla="*/ 247977 h 2294784"/>
              <a:gd name="connsiteX4" fmla="*/ 3762375 w 3801270"/>
              <a:gd name="connsiteY4" fmla="*/ 9852 h 2294784"/>
              <a:gd name="connsiteX5" fmla="*/ 3714750 w 3801270"/>
              <a:gd name="connsiteY5" fmla="*/ 47952 h 2294784"/>
              <a:gd name="connsiteX0" fmla="*/ 0 w 3762375"/>
              <a:gd name="connsiteY0" fmla="*/ 166697 h 2289704"/>
              <a:gd name="connsiteX1" fmla="*/ 857250 w 3762375"/>
              <a:gd name="connsiteY1" fmla="*/ 1928822 h 2289704"/>
              <a:gd name="connsiteX2" fmla="*/ 2743200 w 3762375"/>
              <a:gd name="connsiteY2" fmla="*/ 2147897 h 2289704"/>
              <a:gd name="connsiteX3" fmla="*/ 3105150 w 3762375"/>
              <a:gd name="connsiteY3" fmla="*/ 242897 h 2289704"/>
              <a:gd name="connsiteX4" fmla="*/ 3762375 w 3762375"/>
              <a:gd name="connsiteY4" fmla="*/ 4772 h 2289704"/>
              <a:gd name="connsiteX0" fmla="*/ 0 w 3105150"/>
              <a:gd name="connsiteY0" fmla="*/ 0 h 2123007"/>
              <a:gd name="connsiteX1" fmla="*/ 857250 w 3105150"/>
              <a:gd name="connsiteY1" fmla="*/ 1762125 h 2123007"/>
              <a:gd name="connsiteX2" fmla="*/ 2743200 w 3105150"/>
              <a:gd name="connsiteY2" fmla="*/ 1981200 h 2123007"/>
              <a:gd name="connsiteX3" fmla="*/ 3105150 w 3105150"/>
              <a:gd name="connsiteY3" fmla="*/ 76200 h 2123007"/>
              <a:gd name="connsiteX0" fmla="*/ 0 w 3248025"/>
              <a:gd name="connsiteY0" fmla="*/ 28575 h 2159327"/>
              <a:gd name="connsiteX1" fmla="*/ 857250 w 3248025"/>
              <a:gd name="connsiteY1" fmla="*/ 1790700 h 2159327"/>
              <a:gd name="connsiteX2" fmla="*/ 2743200 w 3248025"/>
              <a:gd name="connsiteY2" fmla="*/ 2009775 h 2159327"/>
              <a:gd name="connsiteX3" fmla="*/ 3248025 w 3248025"/>
              <a:gd name="connsiteY3" fmla="*/ 0 h 2159327"/>
              <a:gd name="connsiteX0" fmla="*/ 0 w 3248025"/>
              <a:gd name="connsiteY0" fmla="*/ 28575 h 2159327"/>
              <a:gd name="connsiteX1" fmla="*/ 857250 w 3248025"/>
              <a:gd name="connsiteY1" fmla="*/ 1790700 h 2159327"/>
              <a:gd name="connsiteX2" fmla="*/ 2743200 w 3248025"/>
              <a:gd name="connsiteY2" fmla="*/ 2009775 h 2159327"/>
              <a:gd name="connsiteX3" fmla="*/ 3248025 w 3248025"/>
              <a:gd name="connsiteY3" fmla="*/ 0 h 2159327"/>
              <a:gd name="connsiteX0" fmla="*/ 0 w 3276600"/>
              <a:gd name="connsiteY0" fmla="*/ 0 h 2123007"/>
              <a:gd name="connsiteX1" fmla="*/ 857250 w 3276600"/>
              <a:gd name="connsiteY1" fmla="*/ 1762125 h 2123007"/>
              <a:gd name="connsiteX2" fmla="*/ 2743200 w 3276600"/>
              <a:gd name="connsiteY2" fmla="*/ 1981200 h 2123007"/>
              <a:gd name="connsiteX3" fmla="*/ 3276600 w 3276600"/>
              <a:gd name="connsiteY3" fmla="*/ 76200 h 2123007"/>
              <a:gd name="connsiteX0" fmla="*/ 0 w 3276600"/>
              <a:gd name="connsiteY0" fmla="*/ 0 h 2060932"/>
              <a:gd name="connsiteX1" fmla="*/ 857250 w 3276600"/>
              <a:gd name="connsiteY1" fmla="*/ 1762125 h 2060932"/>
              <a:gd name="connsiteX2" fmla="*/ 2638425 w 3276600"/>
              <a:gd name="connsiteY2" fmla="*/ 1895475 h 2060932"/>
              <a:gd name="connsiteX3" fmla="*/ 3276600 w 3276600"/>
              <a:gd name="connsiteY3" fmla="*/ 76200 h 2060932"/>
              <a:gd name="connsiteX0" fmla="*/ 0 w 3276600"/>
              <a:gd name="connsiteY0" fmla="*/ 0 h 2028448"/>
              <a:gd name="connsiteX1" fmla="*/ 857250 w 3276600"/>
              <a:gd name="connsiteY1" fmla="*/ 1762125 h 2028448"/>
              <a:gd name="connsiteX2" fmla="*/ 2638425 w 3276600"/>
              <a:gd name="connsiteY2" fmla="*/ 1895475 h 2028448"/>
              <a:gd name="connsiteX3" fmla="*/ 3276600 w 3276600"/>
              <a:gd name="connsiteY3" fmla="*/ 76200 h 2028448"/>
              <a:gd name="connsiteX0" fmla="*/ 0 w 3276600"/>
              <a:gd name="connsiteY0" fmla="*/ 0 h 2003998"/>
              <a:gd name="connsiteX1" fmla="*/ 857250 w 3276600"/>
              <a:gd name="connsiteY1" fmla="*/ 1762125 h 2003998"/>
              <a:gd name="connsiteX2" fmla="*/ 2638425 w 3276600"/>
              <a:gd name="connsiteY2" fmla="*/ 1895475 h 2003998"/>
              <a:gd name="connsiteX3" fmla="*/ 3276600 w 3276600"/>
              <a:gd name="connsiteY3" fmla="*/ 76200 h 2003998"/>
              <a:gd name="connsiteX0" fmla="*/ 0 w 3276600"/>
              <a:gd name="connsiteY0" fmla="*/ 0 h 1986762"/>
              <a:gd name="connsiteX1" fmla="*/ 857250 w 3276600"/>
              <a:gd name="connsiteY1" fmla="*/ 1762125 h 1986762"/>
              <a:gd name="connsiteX2" fmla="*/ 2628900 w 3276600"/>
              <a:gd name="connsiteY2" fmla="*/ 1828800 h 1986762"/>
              <a:gd name="connsiteX3" fmla="*/ 3276600 w 3276600"/>
              <a:gd name="connsiteY3" fmla="*/ 76200 h 1986762"/>
              <a:gd name="connsiteX0" fmla="*/ 0 w 3276600"/>
              <a:gd name="connsiteY0" fmla="*/ 0 h 1968739"/>
              <a:gd name="connsiteX1" fmla="*/ 857250 w 3276600"/>
              <a:gd name="connsiteY1" fmla="*/ 1762125 h 1968739"/>
              <a:gd name="connsiteX2" fmla="*/ 2628900 w 3276600"/>
              <a:gd name="connsiteY2" fmla="*/ 1828800 h 1968739"/>
              <a:gd name="connsiteX3" fmla="*/ 3276600 w 3276600"/>
              <a:gd name="connsiteY3" fmla="*/ 76200 h 1968739"/>
              <a:gd name="connsiteX0" fmla="*/ 0 w 3313169"/>
              <a:gd name="connsiteY0" fmla="*/ 0 h 2021574"/>
              <a:gd name="connsiteX1" fmla="*/ 857250 w 3313169"/>
              <a:gd name="connsiteY1" fmla="*/ 1762125 h 2021574"/>
              <a:gd name="connsiteX2" fmla="*/ 2628900 w 3313169"/>
              <a:gd name="connsiteY2" fmla="*/ 1828800 h 2021574"/>
              <a:gd name="connsiteX3" fmla="*/ 3313169 w 3313169"/>
              <a:gd name="connsiteY3" fmla="*/ 9525 h 2021574"/>
              <a:gd name="connsiteX0" fmla="*/ 0 w 3313169"/>
              <a:gd name="connsiteY0" fmla="*/ 0 h 1971294"/>
              <a:gd name="connsiteX1" fmla="*/ 857250 w 3313169"/>
              <a:gd name="connsiteY1" fmla="*/ 1762125 h 1971294"/>
              <a:gd name="connsiteX2" fmla="*/ 2500908 w 3313169"/>
              <a:gd name="connsiteY2" fmla="*/ 1743075 h 1971294"/>
              <a:gd name="connsiteX3" fmla="*/ 3313169 w 3313169"/>
              <a:gd name="connsiteY3" fmla="*/ 9525 h 1971294"/>
              <a:gd name="connsiteX0" fmla="*/ 0 w 3313169"/>
              <a:gd name="connsiteY0" fmla="*/ 0 h 1941688"/>
              <a:gd name="connsiteX1" fmla="*/ 857250 w 3313169"/>
              <a:gd name="connsiteY1" fmla="*/ 1762125 h 1941688"/>
              <a:gd name="connsiteX2" fmla="*/ 2500908 w 3313169"/>
              <a:gd name="connsiteY2" fmla="*/ 1743075 h 1941688"/>
              <a:gd name="connsiteX3" fmla="*/ 3313169 w 3313169"/>
              <a:gd name="connsiteY3" fmla="*/ 9525 h 1941688"/>
              <a:gd name="connsiteX0" fmla="*/ 0 w 3313169"/>
              <a:gd name="connsiteY0" fmla="*/ 0 h 1878647"/>
              <a:gd name="connsiteX1" fmla="*/ 857250 w 3313169"/>
              <a:gd name="connsiteY1" fmla="*/ 1762125 h 1878647"/>
              <a:gd name="connsiteX2" fmla="*/ 2500908 w 3313169"/>
              <a:gd name="connsiteY2" fmla="*/ 1743075 h 1878647"/>
              <a:gd name="connsiteX3" fmla="*/ 3313169 w 3313169"/>
              <a:gd name="connsiteY3" fmla="*/ 9525 h 1878647"/>
              <a:gd name="connsiteX0" fmla="*/ 0 w 3313169"/>
              <a:gd name="connsiteY0" fmla="*/ 0 h 1913695"/>
              <a:gd name="connsiteX1" fmla="*/ 656119 w 3313169"/>
              <a:gd name="connsiteY1" fmla="*/ 1762125 h 1913695"/>
              <a:gd name="connsiteX2" fmla="*/ 2500908 w 3313169"/>
              <a:gd name="connsiteY2" fmla="*/ 1743075 h 1913695"/>
              <a:gd name="connsiteX3" fmla="*/ 3313169 w 3313169"/>
              <a:gd name="connsiteY3" fmla="*/ 9525 h 1913695"/>
              <a:gd name="connsiteX0" fmla="*/ 0 w 3313169"/>
              <a:gd name="connsiteY0" fmla="*/ 0 h 1879164"/>
              <a:gd name="connsiteX1" fmla="*/ 656119 w 3313169"/>
              <a:gd name="connsiteY1" fmla="*/ 1762125 h 1879164"/>
              <a:gd name="connsiteX2" fmla="*/ 2500908 w 3313169"/>
              <a:gd name="connsiteY2" fmla="*/ 1743075 h 1879164"/>
              <a:gd name="connsiteX3" fmla="*/ 3313169 w 3313169"/>
              <a:gd name="connsiteY3" fmla="*/ 9525 h 1879164"/>
              <a:gd name="connsiteX0" fmla="*/ 0 w 3313169"/>
              <a:gd name="connsiteY0" fmla="*/ 0 h 1879164"/>
              <a:gd name="connsiteX1" fmla="*/ 656119 w 3313169"/>
              <a:gd name="connsiteY1" fmla="*/ 1762125 h 1879164"/>
              <a:gd name="connsiteX2" fmla="*/ 2500908 w 3313169"/>
              <a:gd name="connsiteY2" fmla="*/ 1743075 h 1879164"/>
              <a:gd name="connsiteX3" fmla="*/ 3313169 w 3313169"/>
              <a:gd name="connsiteY3" fmla="*/ 9525 h 1879164"/>
              <a:gd name="connsiteX0" fmla="*/ 0 w 3313169"/>
              <a:gd name="connsiteY0" fmla="*/ 0 h 1790930"/>
              <a:gd name="connsiteX1" fmla="*/ 656119 w 3313169"/>
              <a:gd name="connsiteY1" fmla="*/ 1762125 h 1790930"/>
              <a:gd name="connsiteX2" fmla="*/ 2500908 w 3313169"/>
              <a:gd name="connsiteY2" fmla="*/ 1743075 h 1790930"/>
              <a:gd name="connsiteX3" fmla="*/ 3313169 w 3313169"/>
              <a:gd name="connsiteY3" fmla="*/ 9525 h 1790930"/>
              <a:gd name="connsiteX0" fmla="*/ 0 w 3313169"/>
              <a:gd name="connsiteY0" fmla="*/ 0 h 1900895"/>
              <a:gd name="connsiteX1" fmla="*/ 656119 w 3313169"/>
              <a:gd name="connsiteY1" fmla="*/ 1762125 h 1900895"/>
              <a:gd name="connsiteX2" fmla="*/ 2656328 w 3313169"/>
              <a:gd name="connsiteY2" fmla="*/ 1724025 h 1900895"/>
              <a:gd name="connsiteX3" fmla="*/ 3313169 w 3313169"/>
              <a:gd name="connsiteY3" fmla="*/ 9525 h 1900895"/>
              <a:gd name="connsiteX0" fmla="*/ 0 w 3313169"/>
              <a:gd name="connsiteY0" fmla="*/ 0 h 1932090"/>
              <a:gd name="connsiteX1" fmla="*/ 656119 w 3313169"/>
              <a:gd name="connsiteY1" fmla="*/ 1762125 h 1932090"/>
              <a:gd name="connsiteX2" fmla="*/ 2674613 w 3313169"/>
              <a:gd name="connsiteY2" fmla="*/ 1800225 h 1932090"/>
              <a:gd name="connsiteX3" fmla="*/ 3313169 w 3313169"/>
              <a:gd name="connsiteY3" fmla="*/ 9525 h 1932090"/>
              <a:gd name="connsiteX0" fmla="*/ 0 w 3313169"/>
              <a:gd name="connsiteY0" fmla="*/ 0 h 1920698"/>
              <a:gd name="connsiteX1" fmla="*/ 656119 w 3313169"/>
              <a:gd name="connsiteY1" fmla="*/ 1762125 h 1920698"/>
              <a:gd name="connsiteX2" fmla="*/ 2674613 w 3313169"/>
              <a:gd name="connsiteY2" fmla="*/ 1800225 h 1920698"/>
              <a:gd name="connsiteX3" fmla="*/ 3313169 w 3313169"/>
              <a:gd name="connsiteY3" fmla="*/ 9525 h 1920698"/>
              <a:gd name="connsiteX0" fmla="*/ 0 w 3313169"/>
              <a:gd name="connsiteY0" fmla="*/ 0 h 1868325"/>
              <a:gd name="connsiteX1" fmla="*/ 656119 w 3313169"/>
              <a:gd name="connsiteY1" fmla="*/ 1762125 h 1868325"/>
              <a:gd name="connsiteX2" fmla="*/ 2674613 w 3313169"/>
              <a:gd name="connsiteY2" fmla="*/ 1800225 h 1868325"/>
              <a:gd name="connsiteX3" fmla="*/ 3313169 w 3313169"/>
              <a:gd name="connsiteY3" fmla="*/ 9525 h 1868325"/>
              <a:gd name="connsiteX0" fmla="*/ 0 w 3313169"/>
              <a:gd name="connsiteY0" fmla="*/ 0 h 1915519"/>
              <a:gd name="connsiteX1" fmla="*/ 656119 w 3313169"/>
              <a:gd name="connsiteY1" fmla="*/ 1762125 h 1915519"/>
              <a:gd name="connsiteX2" fmla="*/ 2674613 w 3313169"/>
              <a:gd name="connsiteY2" fmla="*/ 1800225 h 1915519"/>
              <a:gd name="connsiteX3" fmla="*/ 3313169 w 3313169"/>
              <a:gd name="connsiteY3" fmla="*/ 9525 h 1915519"/>
              <a:gd name="connsiteX0" fmla="*/ 0 w 3313169"/>
              <a:gd name="connsiteY0" fmla="*/ 0 h 1900110"/>
              <a:gd name="connsiteX1" fmla="*/ 656119 w 3313169"/>
              <a:gd name="connsiteY1" fmla="*/ 1762125 h 1900110"/>
              <a:gd name="connsiteX2" fmla="*/ 2674613 w 3313169"/>
              <a:gd name="connsiteY2" fmla="*/ 1800225 h 1900110"/>
              <a:gd name="connsiteX3" fmla="*/ 3313169 w 3313169"/>
              <a:gd name="connsiteY3" fmla="*/ 9525 h 19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3169" h="1900110">
                <a:moveTo>
                  <a:pt x="0" y="0"/>
                </a:moveTo>
                <a:cubicBezTo>
                  <a:pt x="174625" y="724694"/>
                  <a:pt x="54930" y="1585912"/>
                  <a:pt x="656119" y="1762125"/>
                </a:cubicBezTo>
                <a:cubicBezTo>
                  <a:pt x="1257308" y="1938338"/>
                  <a:pt x="2204345" y="1939925"/>
                  <a:pt x="2674613" y="1800225"/>
                </a:cubicBezTo>
                <a:cubicBezTo>
                  <a:pt x="3144881" y="1660525"/>
                  <a:pt x="3295707" y="433387"/>
                  <a:pt x="3313169" y="9525"/>
                </a:cubicBezTo>
              </a:path>
            </a:pathLst>
          </a:custGeom>
          <a:noFill/>
          <a:ln w="41275" cap="flat" cmpd="sng" algn="ctr">
            <a:solidFill>
              <a:srgbClr val="009900">
                <a:alpha val="81000"/>
              </a:srgbClr>
            </a:solidFill>
            <a:prstDash val="solid"/>
            <a:round/>
            <a:headEnd type="none" w="med" len="med"/>
            <a:tailEnd type="non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447675" algn="l"/>
              </a:tabLst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grpSp>
        <p:nvGrpSpPr>
          <p:cNvPr id="3" name="Gruppieren 2"/>
          <p:cNvGrpSpPr/>
          <p:nvPr/>
        </p:nvGrpSpPr>
        <p:grpSpPr>
          <a:xfrm>
            <a:off x="6050280" y="974319"/>
            <a:ext cx="2636520" cy="2735686"/>
            <a:chOff x="6050280" y="974319"/>
            <a:chExt cx="2636520" cy="2735686"/>
          </a:xfrm>
        </p:grpSpPr>
        <p:grpSp>
          <p:nvGrpSpPr>
            <p:cNvPr id="13" name="Gruppieren 12"/>
            <p:cNvGrpSpPr/>
            <p:nvPr/>
          </p:nvGrpSpPr>
          <p:grpSpPr>
            <a:xfrm>
              <a:off x="6050280" y="977575"/>
              <a:ext cx="2636520" cy="2732430"/>
              <a:chOff x="1" y="-1467"/>
              <a:chExt cx="3086098" cy="3096458"/>
            </a:xfrm>
          </p:grpSpPr>
          <p:grpSp>
            <p:nvGrpSpPr>
              <p:cNvPr id="14" name="Gruppieren 13"/>
              <p:cNvGrpSpPr/>
              <p:nvPr/>
            </p:nvGrpSpPr>
            <p:grpSpPr>
              <a:xfrm>
                <a:off x="1" y="0"/>
                <a:ext cx="3086098" cy="3094991"/>
                <a:chOff x="1" y="0"/>
                <a:chExt cx="3086098" cy="3095627"/>
              </a:xfrm>
            </p:grpSpPr>
            <p:grpSp>
              <p:nvGrpSpPr>
                <p:cNvPr id="16" name="Gruppieren 15"/>
                <p:cNvGrpSpPr/>
                <p:nvPr/>
              </p:nvGrpSpPr>
              <p:grpSpPr>
                <a:xfrm>
                  <a:off x="1" y="0"/>
                  <a:ext cx="3086098" cy="3095627"/>
                  <a:chOff x="1" y="0"/>
                  <a:chExt cx="3086098" cy="3095627"/>
                </a:xfrm>
              </p:grpSpPr>
              <p:sp>
                <p:nvSpPr>
                  <p:cNvPr id="23" name="Ellipse 22"/>
                  <p:cNvSpPr/>
                  <p:nvPr/>
                </p:nvSpPr>
                <p:spPr>
                  <a:xfrm>
                    <a:off x="441960" y="403860"/>
                    <a:ext cx="2208530" cy="2205990"/>
                  </a:xfrm>
                  <a:prstGeom prst="ellipse">
                    <a:avLst/>
                  </a:prstGeom>
                  <a:noFill/>
                  <a:ln w="31750">
                    <a:solidFill>
                      <a:srgbClr val="0070C0"/>
                    </a:solidFill>
                    <a:headEnd type="oval"/>
                    <a:tailEnd type="stealt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GB"/>
                  </a:p>
                </p:txBody>
              </p:sp>
              <p:grpSp>
                <p:nvGrpSpPr>
                  <p:cNvPr id="24" name="Group 87"/>
                  <p:cNvGrpSpPr/>
                  <p:nvPr/>
                </p:nvGrpSpPr>
                <p:grpSpPr bwMode="auto">
                  <a:xfrm>
                    <a:off x="1" y="0"/>
                    <a:ext cx="3086098" cy="3095627"/>
                    <a:chOff x="0" y="0"/>
                    <a:chExt cx="1945" cy="1950"/>
                  </a:xfrm>
                </p:grpSpPr>
                <p:sp>
                  <p:nvSpPr>
                    <p:cNvPr id="25" name="Oval 21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1622" y="896"/>
                      <a:ext cx="88" cy="8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6" name="Oval 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63" y="291"/>
                      <a:ext cx="88" cy="8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7" name="Oval 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1" y="1210"/>
                      <a:ext cx="88" cy="8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8" name="Oval 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9" y="561"/>
                      <a:ext cx="88" cy="8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grpSp>
                  <p:nvGrpSpPr>
                    <p:cNvPr id="29" name="Group 7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3" y="211"/>
                      <a:ext cx="1046" cy="1380"/>
                      <a:chOff x="573" y="211"/>
                      <a:chExt cx="1046" cy="1380"/>
                    </a:xfrm>
                  </p:grpSpPr>
                  <p:sp>
                    <p:nvSpPr>
                      <p:cNvPr id="43" name="Oval 1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12" y="211"/>
                        <a:ext cx="88" cy="88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44" name="Oval 3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523" y="537"/>
                        <a:ext cx="88" cy="88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45" name="Oval 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531" y="1234"/>
                        <a:ext cx="88" cy="88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46" name="Oval 4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70" y="1503"/>
                        <a:ext cx="88" cy="88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47" name="Oval 4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73" y="315"/>
                        <a:ext cx="88" cy="88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GB"/>
                      </a:p>
                    </p:txBody>
                  </p:sp>
                </p:grpSp>
                <p:sp>
                  <p:nvSpPr>
                    <p:cNvPr id="30" name="Oval 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20" y="1605"/>
                      <a:ext cx="88" cy="8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1" name="Text Box 6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76" y="0"/>
                      <a:ext cx="188" cy="229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>
                      <a:noAutofit/>
                    </a:bodyPr>
                    <a:lstStyle/>
                    <a:p>
                      <a:pPr eaLnBrk="0" fontAlgn="base" hangingPunct="0">
                        <a:spcAft>
                          <a:spcPts val="0"/>
                        </a:spcAft>
                      </a:pPr>
                      <a:r>
                        <a:rPr lang="de-CH" sz="1800" kern="1200" dirty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2" name="Text Box 6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321" y="112"/>
                      <a:ext cx="188" cy="229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>
                      <a:noAutofit/>
                    </a:bodyPr>
                    <a:lstStyle/>
                    <a:p>
                      <a:pPr eaLnBrk="0" fontAlgn="base" hangingPunct="0">
                        <a:spcAft>
                          <a:spcPts val="0"/>
                        </a:spcAft>
                      </a:pPr>
                      <a:r>
                        <a:rPr lang="de-CH" sz="1800" kern="12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3" name="Text Box 6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639" y="382"/>
                      <a:ext cx="188" cy="229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>
                      <a:noAutofit/>
                    </a:bodyPr>
                    <a:lstStyle/>
                    <a:p>
                      <a:pPr eaLnBrk="0" fontAlgn="base" hangingPunct="0">
                        <a:spcAft>
                          <a:spcPts val="0"/>
                        </a:spcAft>
                      </a:pPr>
                      <a:r>
                        <a:rPr lang="de-CH" sz="1800" kern="12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4" name="Text Box 6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757" y="834"/>
                      <a:ext cx="188" cy="229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>
                      <a:noAutofit/>
                    </a:bodyPr>
                    <a:lstStyle/>
                    <a:p>
                      <a:pPr eaLnBrk="0" fontAlgn="base" hangingPunct="0">
                        <a:spcAft>
                          <a:spcPts val="0"/>
                        </a:spcAft>
                      </a:pPr>
                      <a:r>
                        <a:rPr lang="de-CH" sz="1800" kern="12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5" name="Text Box 6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662" y="1261"/>
                      <a:ext cx="188" cy="229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>
                      <a:noAutofit/>
                    </a:bodyPr>
                    <a:lstStyle/>
                    <a:p>
                      <a:pPr eaLnBrk="0" fontAlgn="base" hangingPunct="0">
                        <a:spcAft>
                          <a:spcPts val="0"/>
                        </a:spcAft>
                      </a:pPr>
                      <a:r>
                        <a:rPr lang="de-CH" sz="1800" kern="12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6" name="Text Box 6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306" y="1586"/>
                      <a:ext cx="188" cy="229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>
                      <a:noAutofit/>
                    </a:bodyPr>
                    <a:lstStyle/>
                    <a:p>
                      <a:pPr eaLnBrk="0" fontAlgn="base" hangingPunct="0">
                        <a:spcAft>
                          <a:spcPts val="0"/>
                        </a:spcAft>
                      </a:pPr>
                      <a:r>
                        <a:rPr lang="de-CH" sz="1800" kern="12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7" name="Text Box 6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62" y="1721"/>
                      <a:ext cx="188" cy="229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>
                      <a:noAutofit/>
                    </a:bodyPr>
                    <a:lstStyle/>
                    <a:p>
                      <a:pPr eaLnBrk="0" fontAlgn="base" hangingPunct="0">
                        <a:spcAft>
                          <a:spcPts val="0"/>
                        </a:spcAft>
                      </a:pPr>
                      <a:r>
                        <a:rPr lang="de-CH" sz="1800" kern="12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8" name="Text Box 6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40" y="1562"/>
                      <a:ext cx="188" cy="229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>
                      <a:noAutofit/>
                    </a:bodyPr>
                    <a:lstStyle/>
                    <a:p>
                      <a:pPr eaLnBrk="0" fontAlgn="base" hangingPunct="0">
                        <a:spcAft>
                          <a:spcPts val="0"/>
                        </a:spcAft>
                      </a:pPr>
                      <a:r>
                        <a:rPr lang="de-CH" sz="1800" kern="12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9" name="Text Box 6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8" y="1214"/>
                      <a:ext cx="188" cy="229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>
                      <a:noAutofit/>
                    </a:bodyPr>
                    <a:lstStyle/>
                    <a:p>
                      <a:pPr eaLnBrk="0" fontAlgn="base" hangingPunct="0">
                        <a:spcAft>
                          <a:spcPts val="0"/>
                        </a:spcAft>
                      </a:pPr>
                      <a:r>
                        <a:rPr lang="de-CH" sz="1800" kern="12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40" name="Text Box 6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0" y="842"/>
                      <a:ext cx="188" cy="229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>
                      <a:noAutofit/>
                    </a:bodyPr>
                    <a:lstStyle/>
                    <a:p>
                      <a:pPr eaLnBrk="0" fontAlgn="base" hangingPunct="0">
                        <a:spcAft>
                          <a:spcPts val="0"/>
                        </a:spcAft>
                      </a:pPr>
                      <a:r>
                        <a:rPr lang="de-CH" sz="1800" kern="12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41" name="Text Box 7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0" y="414"/>
                      <a:ext cx="313" cy="229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>
                      <a:noAutofit/>
                    </a:bodyPr>
                    <a:lstStyle/>
                    <a:p>
                      <a:pPr eaLnBrk="0" fontAlgn="base" hangingPunct="0">
                        <a:spcAft>
                          <a:spcPts val="0"/>
                        </a:spcAft>
                      </a:pPr>
                      <a:r>
                        <a:rPr lang="de-CH" sz="1800" kern="12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42" name="Text Box 7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22" y="81"/>
                      <a:ext cx="341" cy="229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>
                      <a:noAutofit/>
                    </a:bodyPr>
                    <a:lstStyle/>
                    <a:p>
                      <a:pPr eaLnBrk="0" fontAlgn="base" hangingPunct="0">
                        <a:spcAft>
                          <a:spcPts val="0"/>
                        </a:spcAft>
                      </a:pPr>
                      <a:r>
                        <a:rPr lang="de-CH" sz="1800" kern="12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</p:grpSp>
            </p:grpSp>
            <p:grpSp>
              <p:nvGrpSpPr>
                <p:cNvPr id="18" name="Gruppieren 17"/>
                <p:cNvGrpSpPr/>
                <p:nvPr/>
              </p:nvGrpSpPr>
              <p:grpSpPr>
                <a:xfrm>
                  <a:off x="396240" y="1448608"/>
                  <a:ext cx="2010839" cy="1048171"/>
                  <a:chOff x="0" y="928048"/>
                  <a:chExt cx="2011081" cy="1054100"/>
                </a:xfrm>
              </p:grpSpPr>
              <p:sp>
                <p:nvSpPr>
                  <p:cNvPr id="19" name="Text Box 6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12596" y="1228298"/>
                    <a:ext cx="298485" cy="2778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noAutofit/>
                  </a:bodyPr>
                  <a:lstStyle/>
                  <a:p>
                    <a:pPr eaLnBrk="0" fontAlgn="base" hangingPunct="0">
                      <a:spcAft>
                        <a:spcPts val="0"/>
                      </a:spcAft>
                    </a:pPr>
                    <a:r>
                      <a: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 </a:t>
                    </a:r>
                    <a:endParaRPr lang="en-GB" sz="12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0" name="Text Box 6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12379" y="1569492"/>
                    <a:ext cx="297850" cy="2778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noAutofit/>
                  </a:bodyPr>
                  <a:lstStyle/>
                  <a:p>
                    <a:pPr eaLnBrk="0" fontAlgn="base" hangingPunct="0">
                      <a:spcAft>
                        <a:spcPts val="0"/>
                      </a:spcAft>
                    </a:pPr>
                    <a:r>
                      <a: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 </a:t>
                    </a:r>
                    <a:endParaRPr lang="en-GB" sz="12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1" name="Oval 42"/>
                  <p:cNvSpPr>
                    <a:spLocks noChangeArrowheads="1"/>
                  </p:cNvSpPr>
                  <p:nvPr/>
                </p:nvSpPr>
                <p:spPr bwMode="auto">
                  <a:xfrm>
                    <a:off x="464024" y="1842448"/>
                    <a:ext cx="139628" cy="139700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noFill/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2" name="Oval 4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928048"/>
                    <a:ext cx="139628" cy="139700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noFill/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</p:grpSp>
          <p:sp>
            <p:nvSpPr>
              <p:cNvPr id="15" name="Freihandform 14"/>
              <p:cNvSpPr/>
              <p:nvPr/>
            </p:nvSpPr>
            <p:spPr>
              <a:xfrm>
                <a:off x="540047" y="-1467"/>
                <a:ext cx="1067582" cy="3036417"/>
              </a:xfrm>
              <a:custGeom>
                <a:avLst/>
                <a:gdLst>
                  <a:gd name="connsiteX0" fmla="*/ 283118 w 283118"/>
                  <a:gd name="connsiteY0" fmla="*/ 0 h 745396"/>
                  <a:gd name="connsiteX1" fmla="*/ 1178 w 283118"/>
                  <a:gd name="connsiteY1" fmla="*/ 358140 h 745396"/>
                  <a:gd name="connsiteX2" fmla="*/ 130718 w 283118"/>
                  <a:gd name="connsiteY2" fmla="*/ 533400 h 745396"/>
                  <a:gd name="connsiteX0" fmla="*/ 423692 w 423692"/>
                  <a:gd name="connsiteY0" fmla="*/ 0 h 860702"/>
                  <a:gd name="connsiteX1" fmla="*/ 141752 w 423692"/>
                  <a:gd name="connsiteY1" fmla="*/ 358140 h 860702"/>
                  <a:gd name="connsiteX2" fmla="*/ 0 w 423692"/>
                  <a:gd name="connsiteY2" fmla="*/ 670660 h 860702"/>
                  <a:gd name="connsiteX0" fmla="*/ 423692 w 423692"/>
                  <a:gd name="connsiteY0" fmla="*/ 0 h 670660"/>
                  <a:gd name="connsiteX1" fmla="*/ 141752 w 423692"/>
                  <a:gd name="connsiteY1" fmla="*/ 358140 h 670660"/>
                  <a:gd name="connsiteX2" fmla="*/ 0 w 423692"/>
                  <a:gd name="connsiteY2" fmla="*/ 670660 h 670660"/>
                  <a:gd name="connsiteX0" fmla="*/ 423692 w 423692"/>
                  <a:gd name="connsiteY0" fmla="*/ 0 h 670660"/>
                  <a:gd name="connsiteX1" fmla="*/ 141752 w 423692"/>
                  <a:gd name="connsiteY1" fmla="*/ 358140 h 670660"/>
                  <a:gd name="connsiteX2" fmla="*/ 0 w 423692"/>
                  <a:gd name="connsiteY2" fmla="*/ 670660 h 670660"/>
                  <a:gd name="connsiteX0" fmla="*/ 423692 w 423692"/>
                  <a:gd name="connsiteY0" fmla="*/ 0 h 670660"/>
                  <a:gd name="connsiteX1" fmla="*/ 187670 w 423692"/>
                  <a:gd name="connsiteY1" fmla="*/ 281929 h 670660"/>
                  <a:gd name="connsiteX2" fmla="*/ 0 w 423692"/>
                  <a:gd name="connsiteY2" fmla="*/ 670660 h 670660"/>
                  <a:gd name="connsiteX0" fmla="*/ 423692 w 423692"/>
                  <a:gd name="connsiteY0" fmla="*/ 0 h 670660"/>
                  <a:gd name="connsiteX1" fmla="*/ 187670 w 423692"/>
                  <a:gd name="connsiteY1" fmla="*/ 281929 h 670660"/>
                  <a:gd name="connsiteX2" fmla="*/ 0 w 423692"/>
                  <a:gd name="connsiteY2" fmla="*/ 670660 h 670660"/>
                  <a:gd name="connsiteX0" fmla="*/ 423692 w 423692"/>
                  <a:gd name="connsiteY0" fmla="*/ 0 h 670660"/>
                  <a:gd name="connsiteX1" fmla="*/ 187670 w 423692"/>
                  <a:gd name="connsiteY1" fmla="*/ 281929 h 670660"/>
                  <a:gd name="connsiteX2" fmla="*/ 0 w 423692"/>
                  <a:gd name="connsiteY2" fmla="*/ 670660 h 670660"/>
                  <a:gd name="connsiteX0" fmla="*/ 374067 w 374067"/>
                  <a:gd name="connsiteY0" fmla="*/ 0 h 754493"/>
                  <a:gd name="connsiteX1" fmla="*/ 138045 w 374067"/>
                  <a:gd name="connsiteY1" fmla="*/ 281929 h 754493"/>
                  <a:gd name="connsiteX2" fmla="*/ 0 w 374067"/>
                  <a:gd name="connsiteY2" fmla="*/ 754493 h 754493"/>
                  <a:gd name="connsiteX0" fmla="*/ 374067 w 374067"/>
                  <a:gd name="connsiteY0" fmla="*/ 0 h 754493"/>
                  <a:gd name="connsiteX1" fmla="*/ 138045 w 374067"/>
                  <a:gd name="connsiteY1" fmla="*/ 281929 h 754493"/>
                  <a:gd name="connsiteX2" fmla="*/ 0 w 374067"/>
                  <a:gd name="connsiteY2" fmla="*/ 754493 h 754493"/>
                  <a:gd name="connsiteX0" fmla="*/ 374067 w 374067"/>
                  <a:gd name="connsiteY0" fmla="*/ 0 h 754493"/>
                  <a:gd name="connsiteX1" fmla="*/ 138045 w 374067"/>
                  <a:gd name="connsiteY1" fmla="*/ 281929 h 754493"/>
                  <a:gd name="connsiteX2" fmla="*/ 0 w 374067"/>
                  <a:gd name="connsiteY2" fmla="*/ 754493 h 754493"/>
                  <a:gd name="connsiteX0" fmla="*/ 383170 w 383170"/>
                  <a:gd name="connsiteY0" fmla="*/ 0 h 789465"/>
                  <a:gd name="connsiteX1" fmla="*/ 147148 w 383170"/>
                  <a:gd name="connsiteY1" fmla="*/ 281929 h 789465"/>
                  <a:gd name="connsiteX2" fmla="*/ 9103 w 383170"/>
                  <a:gd name="connsiteY2" fmla="*/ 754493 h 789465"/>
                  <a:gd name="connsiteX3" fmla="*/ 13274 w 383170"/>
                  <a:gd name="connsiteY3" fmla="*/ 754380 h 789465"/>
                  <a:gd name="connsiteX0" fmla="*/ 389650 w 389650"/>
                  <a:gd name="connsiteY0" fmla="*/ 0 h 1003211"/>
                  <a:gd name="connsiteX1" fmla="*/ 153628 w 389650"/>
                  <a:gd name="connsiteY1" fmla="*/ 281929 h 1003211"/>
                  <a:gd name="connsiteX2" fmla="*/ 15583 w 389650"/>
                  <a:gd name="connsiteY2" fmla="*/ 754493 h 1003211"/>
                  <a:gd name="connsiteX3" fmla="*/ 2072 w 389650"/>
                  <a:gd name="connsiteY3" fmla="*/ 1003211 h 1003211"/>
                  <a:gd name="connsiteX0" fmla="*/ 578529 w 578529"/>
                  <a:gd name="connsiteY0" fmla="*/ 0 h 1087077"/>
                  <a:gd name="connsiteX1" fmla="*/ 342507 w 578529"/>
                  <a:gd name="connsiteY1" fmla="*/ 281929 h 1087077"/>
                  <a:gd name="connsiteX2" fmla="*/ 204462 w 578529"/>
                  <a:gd name="connsiteY2" fmla="*/ 754493 h 1087077"/>
                  <a:gd name="connsiteX3" fmla="*/ 3 w 578529"/>
                  <a:gd name="connsiteY3" fmla="*/ 1087077 h 1087077"/>
                  <a:gd name="connsiteX0" fmla="*/ 578529 w 578529"/>
                  <a:gd name="connsiteY0" fmla="*/ 0 h 1087077"/>
                  <a:gd name="connsiteX1" fmla="*/ 342507 w 578529"/>
                  <a:gd name="connsiteY1" fmla="*/ 281929 h 1087077"/>
                  <a:gd name="connsiteX2" fmla="*/ 204462 w 578529"/>
                  <a:gd name="connsiteY2" fmla="*/ 754493 h 1087077"/>
                  <a:gd name="connsiteX3" fmla="*/ 3 w 578529"/>
                  <a:gd name="connsiteY3" fmla="*/ 1087077 h 1087077"/>
                  <a:gd name="connsiteX0" fmla="*/ 578529 w 578529"/>
                  <a:gd name="connsiteY0" fmla="*/ 0 h 1087077"/>
                  <a:gd name="connsiteX1" fmla="*/ 342507 w 578529"/>
                  <a:gd name="connsiteY1" fmla="*/ 281929 h 1087077"/>
                  <a:gd name="connsiteX2" fmla="*/ 195622 w 578529"/>
                  <a:gd name="connsiteY2" fmla="*/ 917801 h 1087077"/>
                  <a:gd name="connsiteX3" fmla="*/ 3 w 578529"/>
                  <a:gd name="connsiteY3" fmla="*/ 1087077 h 1087077"/>
                  <a:gd name="connsiteX0" fmla="*/ 578526 w 578526"/>
                  <a:gd name="connsiteY0" fmla="*/ 0 h 1090621"/>
                  <a:gd name="connsiteX1" fmla="*/ 342504 w 578526"/>
                  <a:gd name="connsiteY1" fmla="*/ 281929 h 1090621"/>
                  <a:gd name="connsiteX2" fmla="*/ 195619 w 578526"/>
                  <a:gd name="connsiteY2" fmla="*/ 917801 h 1090621"/>
                  <a:gd name="connsiteX3" fmla="*/ 33367 w 578526"/>
                  <a:gd name="connsiteY3" fmla="*/ 1074420 h 1090621"/>
                  <a:gd name="connsiteX4" fmla="*/ 0 w 578526"/>
                  <a:gd name="connsiteY4" fmla="*/ 1087077 h 1090621"/>
                  <a:gd name="connsiteX0" fmla="*/ 554198 w 554198"/>
                  <a:gd name="connsiteY0" fmla="*/ 0 h 1582800"/>
                  <a:gd name="connsiteX1" fmla="*/ 318176 w 554198"/>
                  <a:gd name="connsiteY1" fmla="*/ 281929 h 1582800"/>
                  <a:gd name="connsiteX2" fmla="*/ 171291 w 554198"/>
                  <a:gd name="connsiteY2" fmla="*/ 917801 h 1582800"/>
                  <a:gd name="connsiteX3" fmla="*/ 9039 w 554198"/>
                  <a:gd name="connsiteY3" fmla="*/ 1074420 h 1582800"/>
                  <a:gd name="connsiteX4" fmla="*/ 37384 w 554198"/>
                  <a:gd name="connsiteY4" fmla="*/ 1582800 h 1582800"/>
                  <a:gd name="connsiteX0" fmla="*/ 551923 w 551923"/>
                  <a:gd name="connsiteY0" fmla="*/ 0 h 1582800"/>
                  <a:gd name="connsiteX1" fmla="*/ 315901 w 551923"/>
                  <a:gd name="connsiteY1" fmla="*/ 281929 h 1582800"/>
                  <a:gd name="connsiteX2" fmla="*/ 169016 w 551923"/>
                  <a:gd name="connsiteY2" fmla="*/ 917801 h 1582800"/>
                  <a:gd name="connsiteX3" fmla="*/ 6764 w 551923"/>
                  <a:gd name="connsiteY3" fmla="*/ 1074420 h 1582800"/>
                  <a:gd name="connsiteX4" fmla="*/ 31095 w 551923"/>
                  <a:gd name="connsiteY4" fmla="*/ 1508760 h 1582800"/>
                  <a:gd name="connsiteX5" fmla="*/ 35109 w 551923"/>
                  <a:gd name="connsiteY5" fmla="*/ 1582800 h 1582800"/>
                  <a:gd name="connsiteX0" fmla="*/ 551923 w 551923"/>
                  <a:gd name="connsiteY0" fmla="*/ 0 h 1871642"/>
                  <a:gd name="connsiteX1" fmla="*/ 315901 w 551923"/>
                  <a:gd name="connsiteY1" fmla="*/ 281929 h 1871642"/>
                  <a:gd name="connsiteX2" fmla="*/ 169016 w 551923"/>
                  <a:gd name="connsiteY2" fmla="*/ 917801 h 1871642"/>
                  <a:gd name="connsiteX3" fmla="*/ 6764 w 551923"/>
                  <a:gd name="connsiteY3" fmla="*/ 1074420 h 1871642"/>
                  <a:gd name="connsiteX4" fmla="*/ 31095 w 551923"/>
                  <a:gd name="connsiteY4" fmla="*/ 1508760 h 1871642"/>
                  <a:gd name="connsiteX5" fmla="*/ 242929 w 551923"/>
                  <a:gd name="connsiteY5" fmla="*/ 1871642 h 1871642"/>
                  <a:gd name="connsiteX0" fmla="*/ 548818 w 548818"/>
                  <a:gd name="connsiteY0" fmla="*/ 0 h 1871642"/>
                  <a:gd name="connsiteX1" fmla="*/ 312796 w 548818"/>
                  <a:gd name="connsiteY1" fmla="*/ 281929 h 1871642"/>
                  <a:gd name="connsiteX2" fmla="*/ 165911 w 548818"/>
                  <a:gd name="connsiteY2" fmla="*/ 917801 h 1871642"/>
                  <a:gd name="connsiteX3" fmla="*/ 3659 w 548818"/>
                  <a:gd name="connsiteY3" fmla="*/ 1074420 h 1871642"/>
                  <a:gd name="connsiteX4" fmla="*/ 78070 w 548818"/>
                  <a:gd name="connsiteY4" fmla="*/ 1501619 h 1871642"/>
                  <a:gd name="connsiteX5" fmla="*/ 239824 w 548818"/>
                  <a:gd name="connsiteY5" fmla="*/ 1871642 h 1871642"/>
                  <a:gd name="connsiteX0" fmla="*/ 549837 w 549837"/>
                  <a:gd name="connsiteY0" fmla="*/ 0 h 1871642"/>
                  <a:gd name="connsiteX1" fmla="*/ 313815 w 549837"/>
                  <a:gd name="connsiteY1" fmla="*/ 281929 h 1871642"/>
                  <a:gd name="connsiteX2" fmla="*/ 166930 w 549837"/>
                  <a:gd name="connsiteY2" fmla="*/ 917801 h 1871642"/>
                  <a:gd name="connsiteX3" fmla="*/ 4678 w 549837"/>
                  <a:gd name="connsiteY3" fmla="*/ 1074420 h 1871642"/>
                  <a:gd name="connsiteX4" fmla="*/ 79089 w 549837"/>
                  <a:gd name="connsiteY4" fmla="*/ 1501619 h 1871642"/>
                  <a:gd name="connsiteX5" fmla="*/ 240843 w 549837"/>
                  <a:gd name="connsiteY5" fmla="*/ 1871642 h 1871642"/>
                  <a:gd name="connsiteX0" fmla="*/ 549837 w 549837"/>
                  <a:gd name="connsiteY0" fmla="*/ 0 h 1938589"/>
                  <a:gd name="connsiteX1" fmla="*/ 313815 w 549837"/>
                  <a:gd name="connsiteY1" fmla="*/ 281929 h 1938589"/>
                  <a:gd name="connsiteX2" fmla="*/ 166930 w 549837"/>
                  <a:gd name="connsiteY2" fmla="*/ 917801 h 1938589"/>
                  <a:gd name="connsiteX3" fmla="*/ 4678 w 549837"/>
                  <a:gd name="connsiteY3" fmla="*/ 1074420 h 1938589"/>
                  <a:gd name="connsiteX4" fmla="*/ 79089 w 549837"/>
                  <a:gd name="connsiteY4" fmla="*/ 1501619 h 1938589"/>
                  <a:gd name="connsiteX5" fmla="*/ 215803 w 549837"/>
                  <a:gd name="connsiteY5" fmla="*/ 1938589 h 1938589"/>
                  <a:gd name="connsiteX0" fmla="*/ 549837 w 549837"/>
                  <a:gd name="connsiteY0" fmla="*/ 0 h 1938589"/>
                  <a:gd name="connsiteX1" fmla="*/ 313815 w 549837"/>
                  <a:gd name="connsiteY1" fmla="*/ 281929 h 1938589"/>
                  <a:gd name="connsiteX2" fmla="*/ 208664 w 549837"/>
                  <a:gd name="connsiteY2" fmla="*/ 696757 h 1938589"/>
                  <a:gd name="connsiteX3" fmla="*/ 4678 w 549837"/>
                  <a:gd name="connsiteY3" fmla="*/ 1074420 h 1938589"/>
                  <a:gd name="connsiteX4" fmla="*/ 79089 w 549837"/>
                  <a:gd name="connsiteY4" fmla="*/ 1501619 h 1938589"/>
                  <a:gd name="connsiteX5" fmla="*/ 215803 w 549837"/>
                  <a:gd name="connsiteY5" fmla="*/ 1938589 h 1938589"/>
                  <a:gd name="connsiteX0" fmla="*/ 549986 w 549986"/>
                  <a:gd name="connsiteY0" fmla="*/ 0 h 1938589"/>
                  <a:gd name="connsiteX1" fmla="*/ 313964 w 549986"/>
                  <a:gd name="connsiteY1" fmla="*/ 281929 h 1938589"/>
                  <a:gd name="connsiteX2" fmla="*/ 208813 w 549986"/>
                  <a:gd name="connsiteY2" fmla="*/ 696757 h 1938589"/>
                  <a:gd name="connsiteX3" fmla="*/ 4827 w 549986"/>
                  <a:gd name="connsiteY3" fmla="*/ 1074420 h 1938589"/>
                  <a:gd name="connsiteX4" fmla="*/ 79238 w 549986"/>
                  <a:gd name="connsiteY4" fmla="*/ 1501619 h 1938589"/>
                  <a:gd name="connsiteX5" fmla="*/ 200370 w 549986"/>
                  <a:gd name="connsiteY5" fmla="*/ 1874520 h 1938589"/>
                  <a:gd name="connsiteX6" fmla="*/ 215952 w 549986"/>
                  <a:gd name="connsiteY6" fmla="*/ 1938589 h 1938589"/>
                  <a:gd name="connsiteX0" fmla="*/ 549986 w 549986"/>
                  <a:gd name="connsiteY0" fmla="*/ 0 h 1967001"/>
                  <a:gd name="connsiteX1" fmla="*/ 313964 w 549986"/>
                  <a:gd name="connsiteY1" fmla="*/ 281929 h 1967001"/>
                  <a:gd name="connsiteX2" fmla="*/ 208813 w 549986"/>
                  <a:gd name="connsiteY2" fmla="*/ 696757 h 1967001"/>
                  <a:gd name="connsiteX3" fmla="*/ 4827 w 549986"/>
                  <a:gd name="connsiteY3" fmla="*/ 1074420 h 1967001"/>
                  <a:gd name="connsiteX4" fmla="*/ 79238 w 549986"/>
                  <a:gd name="connsiteY4" fmla="*/ 1501619 h 1967001"/>
                  <a:gd name="connsiteX5" fmla="*/ 200370 w 549986"/>
                  <a:gd name="connsiteY5" fmla="*/ 1874520 h 1967001"/>
                  <a:gd name="connsiteX6" fmla="*/ 520495 w 549986"/>
                  <a:gd name="connsiteY6" fmla="*/ 1967001 h 1967001"/>
                  <a:gd name="connsiteX0" fmla="*/ 549986 w 549986"/>
                  <a:gd name="connsiteY0" fmla="*/ 0 h 1997123"/>
                  <a:gd name="connsiteX1" fmla="*/ 313964 w 549986"/>
                  <a:gd name="connsiteY1" fmla="*/ 281929 h 1997123"/>
                  <a:gd name="connsiteX2" fmla="*/ 208813 w 549986"/>
                  <a:gd name="connsiteY2" fmla="*/ 696757 h 1997123"/>
                  <a:gd name="connsiteX3" fmla="*/ 4827 w 549986"/>
                  <a:gd name="connsiteY3" fmla="*/ 1074420 h 1997123"/>
                  <a:gd name="connsiteX4" fmla="*/ 79238 w 549986"/>
                  <a:gd name="connsiteY4" fmla="*/ 1501619 h 1997123"/>
                  <a:gd name="connsiteX5" fmla="*/ 180697 w 549986"/>
                  <a:gd name="connsiteY5" fmla="*/ 1967001 h 1997123"/>
                  <a:gd name="connsiteX6" fmla="*/ 520495 w 549986"/>
                  <a:gd name="connsiteY6" fmla="*/ 1967001 h 1997123"/>
                  <a:gd name="connsiteX0" fmla="*/ 549986 w 549986"/>
                  <a:gd name="connsiteY0" fmla="*/ 0 h 2020777"/>
                  <a:gd name="connsiteX1" fmla="*/ 313964 w 549986"/>
                  <a:gd name="connsiteY1" fmla="*/ 281929 h 2020777"/>
                  <a:gd name="connsiteX2" fmla="*/ 208813 w 549986"/>
                  <a:gd name="connsiteY2" fmla="*/ 696757 h 2020777"/>
                  <a:gd name="connsiteX3" fmla="*/ 4827 w 549986"/>
                  <a:gd name="connsiteY3" fmla="*/ 1074420 h 2020777"/>
                  <a:gd name="connsiteX4" fmla="*/ 79238 w 549986"/>
                  <a:gd name="connsiteY4" fmla="*/ 1501619 h 2020777"/>
                  <a:gd name="connsiteX5" fmla="*/ 180697 w 549986"/>
                  <a:gd name="connsiteY5" fmla="*/ 1967001 h 2020777"/>
                  <a:gd name="connsiteX6" fmla="*/ 520495 w 549986"/>
                  <a:gd name="connsiteY6" fmla="*/ 1967001 h 2020777"/>
                  <a:gd name="connsiteX0" fmla="*/ 549986 w 549986"/>
                  <a:gd name="connsiteY0" fmla="*/ 0 h 2020777"/>
                  <a:gd name="connsiteX1" fmla="*/ 313964 w 549986"/>
                  <a:gd name="connsiteY1" fmla="*/ 281929 h 2020777"/>
                  <a:gd name="connsiteX2" fmla="*/ 208813 w 549986"/>
                  <a:gd name="connsiteY2" fmla="*/ 696757 h 2020777"/>
                  <a:gd name="connsiteX3" fmla="*/ 4827 w 549986"/>
                  <a:gd name="connsiteY3" fmla="*/ 1074420 h 2020777"/>
                  <a:gd name="connsiteX4" fmla="*/ 79238 w 549986"/>
                  <a:gd name="connsiteY4" fmla="*/ 1501619 h 2020777"/>
                  <a:gd name="connsiteX5" fmla="*/ 180697 w 549986"/>
                  <a:gd name="connsiteY5" fmla="*/ 1967001 h 2020777"/>
                  <a:gd name="connsiteX6" fmla="*/ 520495 w 549986"/>
                  <a:gd name="connsiteY6" fmla="*/ 1967001 h 2020777"/>
                  <a:gd name="connsiteX0" fmla="*/ 549986 w 549986"/>
                  <a:gd name="connsiteY0" fmla="*/ 0 h 2015618"/>
                  <a:gd name="connsiteX1" fmla="*/ 313964 w 549986"/>
                  <a:gd name="connsiteY1" fmla="*/ 281929 h 2015618"/>
                  <a:gd name="connsiteX2" fmla="*/ 208813 w 549986"/>
                  <a:gd name="connsiteY2" fmla="*/ 696757 h 2015618"/>
                  <a:gd name="connsiteX3" fmla="*/ 4827 w 549986"/>
                  <a:gd name="connsiteY3" fmla="*/ 1074420 h 2015618"/>
                  <a:gd name="connsiteX4" fmla="*/ 79238 w 549986"/>
                  <a:gd name="connsiteY4" fmla="*/ 1501619 h 2015618"/>
                  <a:gd name="connsiteX5" fmla="*/ 180697 w 549986"/>
                  <a:gd name="connsiteY5" fmla="*/ 1967001 h 2015618"/>
                  <a:gd name="connsiteX6" fmla="*/ 520495 w 549986"/>
                  <a:gd name="connsiteY6" fmla="*/ 1943340 h 2015618"/>
                  <a:gd name="connsiteX0" fmla="*/ 599863 w 599863"/>
                  <a:gd name="connsiteY0" fmla="*/ 0 h 2015618"/>
                  <a:gd name="connsiteX1" fmla="*/ 363841 w 599863"/>
                  <a:gd name="connsiteY1" fmla="*/ 281929 h 2015618"/>
                  <a:gd name="connsiteX2" fmla="*/ 258690 w 599863"/>
                  <a:gd name="connsiteY2" fmla="*/ 696757 h 2015618"/>
                  <a:gd name="connsiteX3" fmla="*/ 2979 w 599863"/>
                  <a:gd name="connsiteY3" fmla="*/ 1082041 h 2015618"/>
                  <a:gd name="connsiteX4" fmla="*/ 129115 w 599863"/>
                  <a:gd name="connsiteY4" fmla="*/ 1501619 h 2015618"/>
                  <a:gd name="connsiteX5" fmla="*/ 230574 w 599863"/>
                  <a:gd name="connsiteY5" fmla="*/ 1967001 h 2015618"/>
                  <a:gd name="connsiteX6" fmla="*/ 570372 w 599863"/>
                  <a:gd name="connsiteY6" fmla="*/ 1943340 h 2015618"/>
                  <a:gd name="connsiteX0" fmla="*/ 599463 w 599463"/>
                  <a:gd name="connsiteY0" fmla="*/ 0 h 2015618"/>
                  <a:gd name="connsiteX1" fmla="*/ 363441 w 599463"/>
                  <a:gd name="connsiteY1" fmla="*/ 281929 h 2015618"/>
                  <a:gd name="connsiteX2" fmla="*/ 258290 w 599463"/>
                  <a:gd name="connsiteY2" fmla="*/ 696757 h 2015618"/>
                  <a:gd name="connsiteX3" fmla="*/ 2579 w 599463"/>
                  <a:gd name="connsiteY3" fmla="*/ 1082041 h 2015618"/>
                  <a:gd name="connsiteX4" fmla="*/ 149580 w 599463"/>
                  <a:gd name="connsiteY4" fmla="*/ 1501476 h 2015618"/>
                  <a:gd name="connsiteX5" fmla="*/ 230174 w 599463"/>
                  <a:gd name="connsiteY5" fmla="*/ 1967001 h 2015618"/>
                  <a:gd name="connsiteX6" fmla="*/ 569972 w 599463"/>
                  <a:gd name="connsiteY6" fmla="*/ 1943340 h 2015618"/>
                  <a:gd name="connsiteX0" fmla="*/ 599334 w 599334"/>
                  <a:gd name="connsiteY0" fmla="*/ 0 h 2015618"/>
                  <a:gd name="connsiteX1" fmla="*/ 363312 w 599334"/>
                  <a:gd name="connsiteY1" fmla="*/ 281929 h 2015618"/>
                  <a:gd name="connsiteX2" fmla="*/ 258161 w 599334"/>
                  <a:gd name="connsiteY2" fmla="*/ 696757 h 2015618"/>
                  <a:gd name="connsiteX3" fmla="*/ 2450 w 599334"/>
                  <a:gd name="connsiteY3" fmla="*/ 1082041 h 2015618"/>
                  <a:gd name="connsiteX4" fmla="*/ 149451 w 599334"/>
                  <a:gd name="connsiteY4" fmla="*/ 1501476 h 2015618"/>
                  <a:gd name="connsiteX5" fmla="*/ 230045 w 599334"/>
                  <a:gd name="connsiteY5" fmla="*/ 1967001 h 2015618"/>
                  <a:gd name="connsiteX6" fmla="*/ 569843 w 599334"/>
                  <a:gd name="connsiteY6" fmla="*/ 1943340 h 2015618"/>
                  <a:gd name="connsiteX0" fmla="*/ 599334 w 599334"/>
                  <a:gd name="connsiteY0" fmla="*/ 0 h 2015618"/>
                  <a:gd name="connsiteX1" fmla="*/ 363312 w 599334"/>
                  <a:gd name="connsiteY1" fmla="*/ 281929 h 2015618"/>
                  <a:gd name="connsiteX2" fmla="*/ 258161 w 599334"/>
                  <a:gd name="connsiteY2" fmla="*/ 696757 h 2015618"/>
                  <a:gd name="connsiteX3" fmla="*/ 2450 w 599334"/>
                  <a:gd name="connsiteY3" fmla="*/ 1082041 h 2015618"/>
                  <a:gd name="connsiteX4" fmla="*/ 149451 w 599334"/>
                  <a:gd name="connsiteY4" fmla="*/ 1501476 h 2015618"/>
                  <a:gd name="connsiteX5" fmla="*/ 230045 w 599334"/>
                  <a:gd name="connsiteY5" fmla="*/ 1967001 h 2015618"/>
                  <a:gd name="connsiteX6" fmla="*/ 569843 w 599334"/>
                  <a:gd name="connsiteY6" fmla="*/ 1943340 h 2015618"/>
                  <a:gd name="connsiteX0" fmla="*/ 557617 w 569843"/>
                  <a:gd name="connsiteY0" fmla="*/ 0 h 2015618"/>
                  <a:gd name="connsiteX1" fmla="*/ 363312 w 569843"/>
                  <a:gd name="connsiteY1" fmla="*/ 281929 h 2015618"/>
                  <a:gd name="connsiteX2" fmla="*/ 258161 w 569843"/>
                  <a:gd name="connsiteY2" fmla="*/ 696757 h 2015618"/>
                  <a:gd name="connsiteX3" fmla="*/ 2450 w 569843"/>
                  <a:gd name="connsiteY3" fmla="*/ 1082041 h 2015618"/>
                  <a:gd name="connsiteX4" fmla="*/ 149451 w 569843"/>
                  <a:gd name="connsiteY4" fmla="*/ 1501476 h 2015618"/>
                  <a:gd name="connsiteX5" fmla="*/ 230045 w 569843"/>
                  <a:gd name="connsiteY5" fmla="*/ 1967001 h 2015618"/>
                  <a:gd name="connsiteX6" fmla="*/ 569843 w 569843"/>
                  <a:gd name="connsiteY6" fmla="*/ 1943340 h 2015618"/>
                  <a:gd name="connsiteX0" fmla="*/ 557617 w 569843"/>
                  <a:gd name="connsiteY0" fmla="*/ 0 h 2015618"/>
                  <a:gd name="connsiteX1" fmla="*/ 363312 w 569843"/>
                  <a:gd name="connsiteY1" fmla="*/ 281929 h 2015618"/>
                  <a:gd name="connsiteX2" fmla="*/ 258161 w 569843"/>
                  <a:gd name="connsiteY2" fmla="*/ 696757 h 2015618"/>
                  <a:gd name="connsiteX3" fmla="*/ 2450 w 569843"/>
                  <a:gd name="connsiteY3" fmla="*/ 1082041 h 2015618"/>
                  <a:gd name="connsiteX4" fmla="*/ 149451 w 569843"/>
                  <a:gd name="connsiteY4" fmla="*/ 1501476 h 2015618"/>
                  <a:gd name="connsiteX5" fmla="*/ 230045 w 569843"/>
                  <a:gd name="connsiteY5" fmla="*/ 1967001 h 2015618"/>
                  <a:gd name="connsiteX6" fmla="*/ 569843 w 569843"/>
                  <a:gd name="connsiteY6" fmla="*/ 1943340 h 2015618"/>
                  <a:gd name="connsiteX0" fmla="*/ 557617 w 569843"/>
                  <a:gd name="connsiteY0" fmla="*/ 37581 h 2053199"/>
                  <a:gd name="connsiteX1" fmla="*/ 218215 w 569843"/>
                  <a:gd name="connsiteY1" fmla="*/ 37581 h 2053199"/>
                  <a:gd name="connsiteX2" fmla="*/ 258161 w 569843"/>
                  <a:gd name="connsiteY2" fmla="*/ 734338 h 2053199"/>
                  <a:gd name="connsiteX3" fmla="*/ 2450 w 569843"/>
                  <a:gd name="connsiteY3" fmla="*/ 1119622 h 2053199"/>
                  <a:gd name="connsiteX4" fmla="*/ 149451 w 569843"/>
                  <a:gd name="connsiteY4" fmla="*/ 1539057 h 2053199"/>
                  <a:gd name="connsiteX5" fmla="*/ 230045 w 569843"/>
                  <a:gd name="connsiteY5" fmla="*/ 2004582 h 2053199"/>
                  <a:gd name="connsiteX6" fmla="*/ 569843 w 569843"/>
                  <a:gd name="connsiteY6" fmla="*/ 1980921 h 2053199"/>
                  <a:gd name="connsiteX0" fmla="*/ 557617 w 569843"/>
                  <a:gd name="connsiteY0" fmla="*/ 37581 h 2101092"/>
                  <a:gd name="connsiteX1" fmla="*/ 218215 w 569843"/>
                  <a:gd name="connsiteY1" fmla="*/ 37581 h 2101092"/>
                  <a:gd name="connsiteX2" fmla="*/ 258161 w 569843"/>
                  <a:gd name="connsiteY2" fmla="*/ 734338 h 2101092"/>
                  <a:gd name="connsiteX3" fmla="*/ 2450 w 569843"/>
                  <a:gd name="connsiteY3" fmla="*/ 1119622 h 2101092"/>
                  <a:gd name="connsiteX4" fmla="*/ 149451 w 569843"/>
                  <a:gd name="connsiteY4" fmla="*/ 1539057 h 2101092"/>
                  <a:gd name="connsiteX5" fmla="*/ 230045 w 569843"/>
                  <a:gd name="connsiteY5" fmla="*/ 2004582 h 2101092"/>
                  <a:gd name="connsiteX6" fmla="*/ 569843 w 569843"/>
                  <a:gd name="connsiteY6" fmla="*/ 2101092 h 2101092"/>
                  <a:gd name="connsiteX0" fmla="*/ 630628 w 642854"/>
                  <a:gd name="connsiteY0" fmla="*/ 22597 h 2086108"/>
                  <a:gd name="connsiteX1" fmla="*/ 291226 w 642854"/>
                  <a:gd name="connsiteY1" fmla="*/ 22597 h 2086108"/>
                  <a:gd name="connsiteX2" fmla="*/ 10442 w 642854"/>
                  <a:gd name="connsiteY2" fmla="*/ 573259 h 2086108"/>
                  <a:gd name="connsiteX3" fmla="*/ 75461 w 642854"/>
                  <a:gd name="connsiteY3" fmla="*/ 1104638 h 2086108"/>
                  <a:gd name="connsiteX4" fmla="*/ 222462 w 642854"/>
                  <a:gd name="connsiteY4" fmla="*/ 1524073 h 2086108"/>
                  <a:gd name="connsiteX5" fmla="*/ 303056 w 642854"/>
                  <a:gd name="connsiteY5" fmla="*/ 1989598 h 2086108"/>
                  <a:gd name="connsiteX6" fmla="*/ 642854 w 642854"/>
                  <a:gd name="connsiteY6" fmla="*/ 2086108 h 2086108"/>
                  <a:gd name="connsiteX0" fmla="*/ 630628 w 642854"/>
                  <a:gd name="connsiteY0" fmla="*/ 58869 h 2122380"/>
                  <a:gd name="connsiteX1" fmla="*/ 291226 w 642854"/>
                  <a:gd name="connsiteY1" fmla="*/ 58869 h 2122380"/>
                  <a:gd name="connsiteX2" fmla="*/ 10442 w 642854"/>
                  <a:gd name="connsiteY2" fmla="*/ 609531 h 2122380"/>
                  <a:gd name="connsiteX3" fmla="*/ 75461 w 642854"/>
                  <a:gd name="connsiteY3" fmla="*/ 1140910 h 2122380"/>
                  <a:gd name="connsiteX4" fmla="*/ 222462 w 642854"/>
                  <a:gd name="connsiteY4" fmla="*/ 1560345 h 2122380"/>
                  <a:gd name="connsiteX5" fmla="*/ 303056 w 642854"/>
                  <a:gd name="connsiteY5" fmla="*/ 2025870 h 2122380"/>
                  <a:gd name="connsiteX6" fmla="*/ 642854 w 642854"/>
                  <a:gd name="connsiteY6" fmla="*/ 2122380 h 2122380"/>
                  <a:gd name="connsiteX0" fmla="*/ 628150 w 640376"/>
                  <a:gd name="connsiteY0" fmla="*/ 83943 h 2147454"/>
                  <a:gd name="connsiteX1" fmla="*/ 249662 w 640376"/>
                  <a:gd name="connsiteY1" fmla="*/ 45041 h 2147454"/>
                  <a:gd name="connsiteX2" fmla="*/ 7964 w 640376"/>
                  <a:gd name="connsiteY2" fmla="*/ 634605 h 2147454"/>
                  <a:gd name="connsiteX3" fmla="*/ 72983 w 640376"/>
                  <a:gd name="connsiteY3" fmla="*/ 1165984 h 2147454"/>
                  <a:gd name="connsiteX4" fmla="*/ 219984 w 640376"/>
                  <a:gd name="connsiteY4" fmla="*/ 1585419 h 2147454"/>
                  <a:gd name="connsiteX5" fmla="*/ 300578 w 640376"/>
                  <a:gd name="connsiteY5" fmla="*/ 2050944 h 2147454"/>
                  <a:gd name="connsiteX6" fmla="*/ 640376 w 640376"/>
                  <a:gd name="connsiteY6" fmla="*/ 2147454 h 2147454"/>
                  <a:gd name="connsiteX0" fmla="*/ 678978 w 691204"/>
                  <a:gd name="connsiteY0" fmla="*/ 75271 h 2138782"/>
                  <a:gd name="connsiteX1" fmla="*/ 300490 w 691204"/>
                  <a:gd name="connsiteY1" fmla="*/ 36369 h 2138782"/>
                  <a:gd name="connsiteX2" fmla="*/ 5177 w 691204"/>
                  <a:gd name="connsiteY2" fmla="*/ 508482 h 2138782"/>
                  <a:gd name="connsiteX3" fmla="*/ 123811 w 691204"/>
                  <a:gd name="connsiteY3" fmla="*/ 1157312 h 2138782"/>
                  <a:gd name="connsiteX4" fmla="*/ 270812 w 691204"/>
                  <a:gd name="connsiteY4" fmla="*/ 1576747 h 2138782"/>
                  <a:gd name="connsiteX5" fmla="*/ 351406 w 691204"/>
                  <a:gd name="connsiteY5" fmla="*/ 2042272 h 2138782"/>
                  <a:gd name="connsiteX6" fmla="*/ 691204 w 691204"/>
                  <a:gd name="connsiteY6" fmla="*/ 2138782 h 2138782"/>
                  <a:gd name="connsiteX0" fmla="*/ 675440 w 687666"/>
                  <a:gd name="connsiteY0" fmla="*/ 75271 h 2138782"/>
                  <a:gd name="connsiteX1" fmla="*/ 296952 w 687666"/>
                  <a:gd name="connsiteY1" fmla="*/ 36369 h 2138782"/>
                  <a:gd name="connsiteX2" fmla="*/ 1639 w 687666"/>
                  <a:gd name="connsiteY2" fmla="*/ 508482 h 2138782"/>
                  <a:gd name="connsiteX3" fmla="*/ 120273 w 687666"/>
                  <a:gd name="connsiteY3" fmla="*/ 1157312 h 2138782"/>
                  <a:gd name="connsiteX4" fmla="*/ 267274 w 687666"/>
                  <a:gd name="connsiteY4" fmla="*/ 1576747 h 2138782"/>
                  <a:gd name="connsiteX5" fmla="*/ 347868 w 687666"/>
                  <a:gd name="connsiteY5" fmla="*/ 2042272 h 2138782"/>
                  <a:gd name="connsiteX6" fmla="*/ 687666 w 687666"/>
                  <a:gd name="connsiteY6" fmla="*/ 2138782 h 2138782"/>
                  <a:gd name="connsiteX0" fmla="*/ 675440 w 687666"/>
                  <a:gd name="connsiteY0" fmla="*/ 52455 h 2115966"/>
                  <a:gd name="connsiteX1" fmla="*/ 296952 w 687666"/>
                  <a:gd name="connsiteY1" fmla="*/ 13553 h 2115966"/>
                  <a:gd name="connsiteX2" fmla="*/ 1639 w 687666"/>
                  <a:gd name="connsiteY2" fmla="*/ 485666 h 2115966"/>
                  <a:gd name="connsiteX3" fmla="*/ 120273 w 687666"/>
                  <a:gd name="connsiteY3" fmla="*/ 1134496 h 2115966"/>
                  <a:gd name="connsiteX4" fmla="*/ 267274 w 687666"/>
                  <a:gd name="connsiteY4" fmla="*/ 1553931 h 2115966"/>
                  <a:gd name="connsiteX5" fmla="*/ 347868 w 687666"/>
                  <a:gd name="connsiteY5" fmla="*/ 2019456 h 2115966"/>
                  <a:gd name="connsiteX6" fmla="*/ 687666 w 687666"/>
                  <a:gd name="connsiteY6" fmla="*/ 2115966 h 2115966"/>
                  <a:gd name="connsiteX0" fmla="*/ 680102 w 692328"/>
                  <a:gd name="connsiteY0" fmla="*/ 52455 h 2115966"/>
                  <a:gd name="connsiteX1" fmla="*/ 301614 w 692328"/>
                  <a:gd name="connsiteY1" fmla="*/ 13553 h 2115966"/>
                  <a:gd name="connsiteX2" fmla="*/ 6301 w 692328"/>
                  <a:gd name="connsiteY2" fmla="*/ 485666 h 2115966"/>
                  <a:gd name="connsiteX3" fmla="*/ 113134 w 692328"/>
                  <a:gd name="connsiteY3" fmla="*/ 1151766 h 2115966"/>
                  <a:gd name="connsiteX4" fmla="*/ 271936 w 692328"/>
                  <a:gd name="connsiteY4" fmla="*/ 1553931 h 2115966"/>
                  <a:gd name="connsiteX5" fmla="*/ 352530 w 692328"/>
                  <a:gd name="connsiteY5" fmla="*/ 2019456 h 2115966"/>
                  <a:gd name="connsiteX6" fmla="*/ 692328 w 692328"/>
                  <a:gd name="connsiteY6" fmla="*/ 2115966 h 2115966"/>
                  <a:gd name="connsiteX0" fmla="*/ 680102 w 692328"/>
                  <a:gd name="connsiteY0" fmla="*/ 52455 h 2115966"/>
                  <a:gd name="connsiteX1" fmla="*/ 301614 w 692328"/>
                  <a:gd name="connsiteY1" fmla="*/ 13553 h 2115966"/>
                  <a:gd name="connsiteX2" fmla="*/ 6301 w 692328"/>
                  <a:gd name="connsiteY2" fmla="*/ 485666 h 2115966"/>
                  <a:gd name="connsiteX3" fmla="*/ 113134 w 692328"/>
                  <a:gd name="connsiteY3" fmla="*/ 1151766 h 2115966"/>
                  <a:gd name="connsiteX4" fmla="*/ 271936 w 692328"/>
                  <a:gd name="connsiteY4" fmla="*/ 1553931 h 2115966"/>
                  <a:gd name="connsiteX5" fmla="*/ 417134 w 692328"/>
                  <a:gd name="connsiteY5" fmla="*/ 1990733 h 2115966"/>
                  <a:gd name="connsiteX6" fmla="*/ 692328 w 692328"/>
                  <a:gd name="connsiteY6" fmla="*/ 2115966 h 2115966"/>
                  <a:gd name="connsiteX0" fmla="*/ 679907 w 692133"/>
                  <a:gd name="connsiteY0" fmla="*/ 52455 h 2115966"/>
                  <a:gd name="connsiteX1" fmla="*/ 301419 w 692133"/>
                  <a:gd name="connsiteY1" fmla="*/ 13553 h 2115966"/>
                  <a:gd name="connsiteX2" fmla="*/ 6106 w 692133"/>
                  <a:gd name="connsiteY2" fmla="*/ 485666 h 2115966"/>
                  <a:gd name="connsiteX3" fmla="*/ 112939 w 692133"/>
                  <a:gd name="connsiteY3" fmla="*/ 1151766 h 2115966"/>
                  <a:gd name="connsiteX4" fmla="*/ 247328 w 692133"/>
                  <a:gd name="connsiteY4" fmla="*/ 1591926 h 2115966"/>
                  <a:gd name="connsiteX5" fmla="*/ 416939 w 692133"/>
                  <a:gd name="connsiteY5" fmla="*/ 1990733 h 2115966"/>
                  <a:gd name="connsiteX6" fmla="*/ 692133 w 692133"/>
                  <a:gd name="connsiteY6" fmla="*/ 2115966 h 2115966"/>
                  <a:gd name="connsiteX0" fmla="*/ 679907 w 692133"/>
                  <a:gd name="connsiteY0" fmla="*/ 52455 h 2115966"/>
                  <a:gd name="connsiteX1" fmla="*/ 301419 w 692133"/>
                  <a:gd name="connsiteY1" fmla="*/ 13553 h 2115966"/>
                  <a:gd name="connsiteX2" fmla="*/ 6106 w 692133"/>
                  <a:gd name="connsiteY2" fmla="*/ 485666 h 2115966"/>
                  <a:gd name="connsiteX3" fmla="*/ 112939 w 692133"/>
                  <a:gd name="connsiteY3" fmla="*/ 1151766 h 2115966"/>
                  <a:gd name="connsiteX4" fmla="*/ 247328 w 692133"/>
                  <a:gd name="connsiteY4" fmla="*/ 1591926 h 2115966"/>
                  <a:gd name="connsiteX5" fmla="*/ 416939 w 692133"/>
                  <a:gd name="connsiteY5" fmla="*/ 1990733 h 2115966"/>
                  <a:gd name="connsiteX6" fmla="*/ 692133 w 692133"/>
                  <a:gd name="connsiteY6" fmla="*/ 2115966 h 2115966"/>
                  <a:gd name="connsiteX0" fmla="*/ 679907 w 692133"/>
                  <a:gd name="connsiteY0" fmla="*/ 52455 h 2115966"/>
                  <a:gd name="connsiteX1" fmla="*/ 301419 w 692133"/>
                  <a:gd name="connsiteY1" fmla="*/ 13553 h 2115966"/>
                  <a:gd name="connsiteX2" fmla="*/ 6106 w 692133"/>
                  <a:gd name="connsiteY2" fmla="*/ 485666 h 2115966"/>
                  <a:gd name="connsiteX3" fmla="*/ 112939 w 692133"/>
                  <a:gd name="connsiteY3" fmla="*/ 1151766 h 2115966"/>
                  <a:gd name="connsiteX4" fmla="*/ 247328 w 692133"/>
                  <a:gd name="connsiteY4" fmla="*/ 1591926 h 2115966"/>
                  <a:gd name="connsiteX5" fmla="*/ 416939 w 692133"/>
                  <a:gd name="connsiteY5" fmla="*/ 1990733 h 2115966"/>
                  <a:gd name="connsiteX6" fmla="*/ 692133 w 692133"/>
                  <a:gd name="connsiteY6" fmla="*/ 2115966 h 2115966"/>
                  <a:gd name="connsiteX0" fmla="*/ 679907 w 692133"/>
                  <a:gd name="connsiteY0" fmla="*/ 52455 h 2115966"/>
                  <a:gd name="connsiteX1" fmla="*/ 301419 w 692133"/>
                  <a:gd name="connsiteY1" fmla="*/ 13553 h 2115966"/>
                  <a:gd name="connsiteX2" fmla="*/ 6106 w 692133"/>
                  <a:gd name="connsiteY2" fmla="*/ 485666 h 2115966"/>
                  <a:gd name="connsiteX3" fmla="*/ 112939 w 692133"/>
                  <a:gd name="connsiteY3" fmla="*/ 1151766 h 2115966"/>
                  <a:gd name="connsiteX4" fmla="*/ 247328 w 692133"/>
                  <a:gd name="connsiteY4" fmla="*/ 1591926 h 2115966"/>
                  <a:gd name="connsiteX5" fmla="*/ 416939 w 692133"/>
                  <a:gd name="connsiteY5" fmla="*/ 1990733 h 2115966"/>
                  <a:gd name="connsiteX6" fmla="*/ 692133 w 692133"/>
                  <a:gd name="connsiteY6" fmla="*/ 2115966 h 2115966"/>
                  <a:gd name="connsiteX0" fmla="*/ 679907 w 692133"/>
                  <a:gd name="connsiteY0" fmla="*/ 52455 h 2115966"/>
                  <a:gd name="connsiteX1" fmla="*/ 301419 w 692133"/>
                  <a:gd name="connsiteY1" fmla="*/ 13553 h 2115966"/>
                  <a:gd name="connsiteX2" fmla="*/ 6106 w 692133"/>
                  <a:gd name="connsiteY2" fmla="*/ 485666 h 2115966"/>
                  <a:gd name="connsiteX3" fmla="*/ 112939 w 692133"/>
                  <a:gd name="connsiteY3" fmla="*/ 1151766 h 2115966"/>
                  <a:gd name="connsiteX4" fmla="*/ 247328 w 692133"/>
                  <a:gd name="connsiteY4" fmla="*/ 1591926 h 2115966"/>
                  <a:gd name="connsiteX5" fmla="*/ 416939 w 692133"/>
                  <a:gd name="connsiteY5" fmla="*/ 1990733 h 2115966"/>
                  <a:gd name="connsiteX6" fmla="*/ 692133 w 692133"/>
                  <a:gd name="connsiteY6" fmla="*/ 2115966 h 2115966"/>
                  <a:gd name="connsiteX0" fmla="*/ 677169 w 689395"/>
                  <a:gd name="connsiteY0" fmla="*/ 153690 h 2217201"/>
                  <a:gd name="connsiteX1" fmla="*/ 240091 w 689395"/>
                  <a:gd name="connsiteY1" fmla="*/ 2531 h 2217201"/>
                  <a:gd name="connsiteX2" fmla="*/ 3368 w 689395"/>
                  <a:gd name="connsiteY2" fmla="*/ 586901 h 2217201"/>
                  <a:gd name="connsiteX3" fmla="*/ 110201 w 689395"/>
                  <a:gd name="connsiteY3" fmla="*/ 1253001 h 2217201"/>
                  <a:gd name="connsiteX4" fmla="*/ 244590 w 689395"/>
                  <a:gd name="connsiteY4" fmla="*/ 1693161 h 2217201"/>
                  <a:gd name="connsiteX5" fmla="*/ 414201 w 689395"/>
                  <a:gd name="connsiteY5" fmla="*/ 2091968 h 2217201"/>
                  <a:gd name="connsiteX6" fmla="*/ 689395 w 689395"/>
                  <a:gd name="connsiteY6" fmla="*/ 2217201 h 2217201"/>
                  <a:gd name="connsiteX0" fmla="*/ 715433 w 727659"/>
                  <a:gd name="connsiteY0" fmla="*/ 163047 h 2226558"/>
                  <a:gd name="connsiteX1" fmla="*/ 278355 w 727659"/>
                  <a:gd name="connsiteY1" fmla="*/ 11888 h 2226558"/>
                  <a:gd name="connsiteX2" fmla="*/ 2571 w 727659"/>
                  <a:gd name="connsiteY2" fmla="*/ 484001 h 2226558"/>
                  <a:gd name="connsiteX3" fmla="*/ 148465 w 727659"/>
                  <a:gd name="connsiteY3" fmla="*/ 1262358 h 2226558"/>
                  <a:gd name="connsiteX4" fmla="*/ 282854 w 727659"/>
                  <a:gd name="connsiteY4" fmla="*/ 1702518 h 2226558"/>
                  <a:gd name="connsiteX5" fmla="*/ 452465 w 727659"/>
                  <a:gd name="connsiteY5" fmla="*/ 2101325 h 2226558"/>
                  <a:gd name="connsiteX6" fmla="*/ 727659 w 727659"/>
                  <a:gd name="connsiteY6" fmla="*/ 2226558 h 2226558"/>
                  <a:gd name="connsiteX0" fmla="*/ 715433 w 727659"/>
                  <a:gd name="connsiteY0" fmla="*/ 151183 h 2214694"/>
                  <a:gd name="connsiteX1" fmla="*/ 278355 w 727659"/>
                  <a:gd name="connsiteY1" fmla="*/ 24 h 2214694"/>
                  <a:gd name="connsiteX2" fmla="*/ 2571 w 727659"/>
                  <a:gd name="connsiteY2" fmla="*/ 472137 h 2214694"/>
                  <a:gd name="connsiteX3" fmla="*/ 148465 w 727659"/>
                  <a:gd name="connsiteY3" fmla="*/ 1250494 h 2214694"/>
                  <a:gd name="connsiteX4" fmla="*/ 282854 w 727659"/>
                  <a:gd name="connsiteY4" fmla="*/ 1690654 h 2214694"/>
                  <a:gd name="connsiteX5" fmla="*/ 452465 w 727659"/>
                  <a:gd name="connsiteY5" fmla="*/ 2089461 h 2214694"/>
                  <a:gd name="connsiteX6" fmla="*/ 727659 w 727659"/>
                  <a:gd name="connsiteY6" fmla="*/ 2214694 h 2214694"/>
                  <a:gd name="connsiteX0" fmla="*/ 715433 w 727659"/>
                  <a:gd name="connsiteY0" fmla="*/ 151183 h 2214694"/>
                  <a:gd name="connsiteX1" fmla="*/ 278355 w 727659"/>
                  <a:gd name="connsiteY1" fmla="*/ 24 h 2214694"/>
                  <a:gd name="connsiteX2" fmla="*/ 2571 w 727659"/>
                  <a:gd name="connsiteY2" fmla="*/ 472137 h 2214694"/>
                  <a:gd name="connsiteX3" fmla="*/ 148465 w 727659"/>
                  <a:gd name="connsiteY3" fmla="*/ 1250494 h 2214694"/>
                  <a:gd name="connsiteX4" fmla="*/ 282854 w 727659"/>
                  <a:gd name="connsiteY4" fmla="*/ 1690654 h 2214694"/>
                  <a:gd name="connsiteX5" fmla="*/ 452465 w 727659"/>
                  <a:gd name="connsiteY5" fmla="*/ 2089461 h 2214694"/>
                  <a:gd name="connsiteX6" fmla="*/ 727659 w 727659"/>
                  <a:gd name="connsiteY6" fmla="*/ 2214694 h 2214694"/>
                  <a:gd name="connsiteX0" fmla="*/ 715433 w 727659"/>
                  <a:gd name="connsiteY0" fmla="*/ 151183 h 2214694"/>
                  <a:gd name="connsiteX1" fmla="*/ 278355 w 727659"/>
                  <a:gd name="connsiteY1" fmla="*/ 24 h 2214694"/>
                  <a:gd name="connsiteX2" fmla="*/ 2571 w 727659"/>
                  <a:gd name="connsiteY2" fmla="*/ 472137 h 2214694"/>
                  <a:gd name="connsiteX3" fmla="*/ 148465 w 727659"/>
                  <a:gd name="connsiteY3" fmla="*/ 1250494 h 2214694"/>
                  <a:gd name="connsiteX4" fmla="*/ 282854 w 727659"/>
                  <a:gd name="connsiteY4" fmla="*/ 1690654 h 2214694"/>
                  <a:gd name="connsiteX5" fmla="*/ 452465 w 727659"/>
                  <a:gd name="connsiteY5" fmla="*/ 2089461 h 2214694"/>
                  <a:gd name="connsiteX6" fmla="*/ 727659 w 727659"/>
                  <a:gd name="connsiteY6" fmla="*/ 2214694 h 2214694"/>
                  <a:gd name="connsiteX0" fmla="*/ 715433 w 727659"/>
                  <a:gd name="connsiteY0" fmla="*/ 151183 h 2215127"/>
                  <a:gd name="connsiteX1" fmla="*/ 278355 w 727659"/>
                  <a:gd name="connsiteY1" fmla="*/ 24 h 2215127"/>
                  <a:gd name="connsiteX2" fmla="*/ 2571 w 727659"/>
                  <a:gd name="connsiteY2" fmla="*/ 472137 h 2215127"/>
                  <a:gd name="connsiteX3" fmla="*/ 148465 w 727659"/>
                  <a:gd name="connsiteY3" fmla="*/ 1250494 h 2215127"/>
                  <a:gd name="connsiteX4" fmla="*/ 282854 w 727659"/>
                  <a:gd name="connsiteY4" fmla="*/ 1690654 h 2215127"/>
                  <a:gd name="connsiteX5" fmla="*/ 452465 w 727659"/>
                  <a:gd name="connsiteY5" fmla="*/ 2089461 h 2215127"/>
                  <a:gd name="connsiteX6" fmla="*/ 727659 w 727659"/>
                  <a:gd name="connsiteY6" fmla="*/ 2214694 h 2215127"/>
                  <a:gd name="connsiteX0" fmla="*/ 715433 w 727659"/>
                  <a:gd name="connsiteY0" fmla="*/ 151183 h 2215127"/>
                  <a:gd name="connsiteX1" fmla="*/ 278355 w 727659"/>
                  <a:gd name="connsiteY1" fmla="*/ 24 h 2215127"/>
                  <a:gd name="connsiteX2" fmla="*/ 2571 w 727659"/>
                  <a:gd name="connsiteY2" fmla="*/ 472137 h 2215127"/>
                  <a:gd name="connsiteX3" fmla="*/ 148465 w 727659"/>
                  <a:gd name="connsiteY3" fmla="*/ 1250494 h 2215127"/>
                  <a:gd name="connsiteX4" fmla="*/ 282854 w 727659"/>
                  <a:gd name="connsiteY4" fmla="*/ 1690654 h 2215127"/>
                  <a:gd name="connsiteX5" fmla="*/ 452465 w 727659"/>
                  <a:gd name="connsiteY5" fmla="*/ 2089461 h 2215127"/>
                  <a:gd name="connsiteX6" fmla="*/ 727659 w 727659"/>
                  <a:gd name="connsiteY6" fmla="*/ 2214694 h 2215127"/>
                  <a:gd name="connsiteX0" fmla="*/ 715433 w 727659"/>
                  <a:gd name="connsiteY0" fmla="*/ 151183 h 2215127"/>
                  <a:gd name="connsiteX1" fmla="*/ 278355 w 727659"/>
                  <a:gd name="connsiteY1" fmla="*/ 24 h 2215127"/>
                  <a:gd name="connsiteX2" fmla="*/ 2571 w 727659"/>
                  <a:gd name="connsiteY2" fmla="*/ 472137 h 2215127"/>
                  <a:gd name="connsiteX3" fmla="*/ 148465 w 727659"/>
                  <a:gd name="connsiteY3" fmla="*/ 1250494 h 2215127"/>
                  <a:gd name="connsiteX4" fmla="*/ 282854 w 727659"/>
                  <a:gd name="connsiteY4" fmla="*/ 1690654 h 2215127"/>
                  <a:gd name="connsiteX5" fmla="*/ 452465 w 727659"/>
                  <a:gd name="connsiteY5" fmla="*/ 2089461 h 2215127"/>
                  <a:gd name="connsiteX6" fmla="*/ 727659 w 727659"/>
                  <a:gd name="connsiteY6" fmla="*/ 2214694 h 2215127"/>
                  <a:gd name="connsiteX0" fmla="*/ 715419 w 727645"/>
                  <a:gd name="connsiteY0" fmla="*/ 151183 h 2215127"/>
                  <a:gd name="connsiteX1" fmla="*/ 278341 w 727645"/>
                  <a:gd name="connsiteY1" fmla="*/ 24 h 2215127"/>
                  <a:gd name="connsiteX2" fmla="*/ 2557 w 727645"/>
                  <a:gd name="connsiteY2" fmla="*/ 472137 h 2215127"/>
                  <a:gd name="connsiteX3" fmla="*/ 148451 w 727645"/>
                  <a:gd name="connsiteY3" fmla="*/ 1250494 h 2215127"/>
                  <a:gd name="connsiteX4" fmla="*/ 277957 w 727645"/>
                  <a:gd name="connsiteY4" fmla="*/ 1690654 h 2215127"/>
                  <a:gd name="connsiteX5" fmla="*/ 452451 w 727645"/>
                  <a:gd name="connsiteY5" fmla="*/ 2089461 h 2215127"/>
                  <a:gd name="connsiteX6" fmla="*/ 727645 w 727645"/>
                  <a:gd name="connsiteY6" fmla="*/ 2214694 h 2215127"/>
                  <a:gd name="connsiteX0" fmla="*/ 715419 w 727645"/>
                  <a:gd name="connsiteY0" fmla="*/ 151183 h 2215127"/>
                  <a:gd name="connsiteX1" fmla="*/ 278341 w 727645"/>
                  <a:gd name="connsiteY1" fmla="*/ 24 h 2215127"/>
                  <a:gd name="connsiteX2" fmla="*/ 2557 w 727645"/>
                  <a:gd name="connsiteY2" fmla="*/ 472137 h 2215127"/>
                  <a:gd name="connsiteX3" fmla="*/ 148451 w 727645"/>
                  <a:gd name="connsiteY3" fmla="*/ 1250494 h 2215127"/>
                  <a:gd name="connsiteX4" fmla="*/ 277957 w 727645"/>
                  <a:gd name="connsiteY4" fmla="*/ 1690654 h 2215127"/>
                  <a:gd name="connsiteX5" fmla="*/ 452451 w 727645"/>
                  <a:gd name="connsiteY5" fmla="*/ 2089461 h 2215127"/>
                  <a:gd name="connsiteX6" fmla="*/ 727645 w 727645"/>
                  <a:gd name="connsiteY6" fmla="*/ 2214694 h 2215127"/>
                  <a:gd name="connsiteX0" fmla="*/ 715419 w 727645"/>
                  <a:gd name="connsiteY0" fmla="*/ 151183 h 2214694"/>
                  <a:gd name="connsiteX1" fmla="*/ 278341 w 727645"/>
                  <a:gd name="connsiteY1" fmla="*/ 24 h 2214694"/>
                  <a:gd name="connsiteX2" fmla="*/ 2557 w 727645"/>
                  <a:gd name="connsiteY2" fmla="*/ 472137 h 2214694"/>
                  <a:gd name="connsiteX3" fmla="*/ 148451 w 727645"/>
                  <a:gd name="connsiteY3" fmla="*/ 1250494 h 2214694"/>
                  <a:gd name="connsiteX4" fmla="*/ 277957 w 727645"/>
                  <a:gd name="connsiteY4" fmla="*/ 1690654 h 2214694"/>
                  <a:gd name="connsiteX5" fmla="*/ 452451 w 727645"/>
                  <a:gd name="connsiteY5" fmla="*/ 2089461 h 2214694"/>
                  <a:gd name="connsiteX6" fmla="*/ 727645 w 727645"/>
                  <a:gd name="connsiteY6" fmla="*/ 2214694 h 2214694"/>
                  <a:gd name="connsiteX0" fmla="*/ 715419 w 727645"/>
                  <a:gd name="connsiteY0" fmla="*/ 151183 h 2214694"/>
                  <a:gd name="connsiteX1" fmla="*/ 278341 w 727645"/>
                  <a:gd name="connsiteY1" fmla="*/ 24 h 2214694"/>
                  <a:gd name="connsiteX2" fmla="*/ 2557 w 727645"/>
                  <a:gd name="connsiteY2" fmla="*/ 472137 h 2214694"/>
                  <a:gd name="connsiteX3" fmla="*/ 148451 w 727645"/>
                  <a:gd name="connsiteY3" fmla="*/ 1250494 h 2214694"/>
                  <a:gd name="connsiteX4" fmla="*/ 277957 w 727645"/>
                  <a:gd name="connsiteY4" fmla="*/ 1690654 h 2214694"/>
                  <a:gd name="connsiteX5" fmla="*/ 452451 w 727645"/>
                  <a:gd name="connsiteY5" fmla="*/ 2089461 h 2214694"/>
                  <a:gd name="connsiteX6" fmla="*/ 727645 w 727645"/>
                  <a:gd name="connsiteY6" fmla="*/ 2214694 h 2214694"/>
                  <a:gd name="connsiteX0" fmla="*/ 715419 w 727645"/>
                  <a:gd name="connsiteY0" fmla="*/ 151183 h 2214694"/>
                  <a:gd name="connsiteX1" fmla="*/ 278341 w 727645"/>
                  <a:gd name="connsiteY1" fmla="*/ 24 h 2214694"/>
                  <a:gd name="connsiteX2" fmla="*/ 2557 w 727645"/>
                  <a:gd name="connsiteY2" fmla="*/ 472137 h 2214694"/>
                  <a:gd name="connsiteX3" fmla="*/ 148451 w 727645"/>
                  <a:gd name="connsiteY3" fmla="*/ 1250494 h 2214694"/>
                  <a:gd name="connsiteX4" fmla="*/ 277957 w 727645"/>
                  <a:gd name="connsiteY4" fmla="*/ 1690654 h 2214694"/>
                  <a:gd name="connsiteX5" fmla="*/ 452451 w 727645"/>
                  <a:gd name="connsiteY5" fmla="*/ 2089461 h 2214694"/>
                  <a:gd name="connsiteX6" fmla="*/ 727645 w 727645"/>
                  <a:gd name="connsiteY6" fmla="*/ 2214694 h 2214694"/>
                  <a:gd name="connsiteX0" fmla="*/ 715419 w 727645"/>
                  <a:gd name="connsiteY0" fmla="*/ 151183 h 2222399"/>
                  <a:gd name="connsiteX1" fmla="*/ 278341 w 727645"/>
                  <a:gd name="connsiteY1" fmla="*/ 24 h 2222399"/>
                  <a:gd name="connsiteX2" fmla="*/ 2557 w 727645"/>
                  <a:gd name="connsiteY2" fmla="*/ 472137 h 2222399"/>
                  <a:gd name="connsiteX3" fmla="*/ 148451 w 727645"/>
                  <a:gd name="connsiteY3" fmla="*/ 1250494 h 2222399"/>
                  <a:gd name="connsiteX4" fmla="*/ 277957 w 727645"/>
                  <a:gd name="connsiteY4" fmla="*/ 1690654 h 2222399"/>
                  <a:gd name="connsiteX5" fmla="*/ 452451 w 727645"/>
                  <a:gd name="connsiteY5" fmla="*/ 2089461 h 2222399"/>
                  <a:gd name="connsiteX6" fmla="*/ 727645 w 727645"/>
                  <a:gd name="connsiteY6" fmla="*/ 2214694 h 2222399"/>
                  <a:gd name="connsiteX0" fmla="*/ 715478 w 727704"/>
                  <a:gd name="connsiteY0" fmla="*/ 151183 h 2222399"/>
                  <a:gd name="connsiteX1" fmla="*/ 278400 w 727704"/>
                  <a:gd name="connsiteY1" fmla="*/ 24 h 2222399"/>
                  <a:gd name="connsiteX2" fmla="*/ 2616 w 727704"/>
                  <a:gd name="connsiteY2" fmla="*/ 472137 h 2222399"/>
                  <a:gd name="connsiteX3" fmla="*/ 148510 w 727704"/>
                  <a:gd name="connsiteY3" fmla="*/ 1250494 h 2222399"/>
                  <a:gd name="connsiteX4" fmla="*/ 297546 w 727704"/>
                  <a:gd name="connsiteY4" fmla="*/ 1658911 h 2222399"/>
                  <a:gd name="connsiteX5" fmla="*/ 452510 w 727704"/>
                  <a:gd name="connsiteY5" fmla="*/ 2089461 h 2222399"/>
                  <a:gd name="connsiteX6" fmla="*/ 727704 w 727704"/>
                  <a:gd name="connsiteY6" fmla="*/ 2214694 h 2222399"/>
                  <a:gd name="connsiteX0" fmla="*/ 715478 w 727704"/>
                  <a:gd name="connsiteY0" fmla="*/ 151183 h 2222399"/>
                  <a:gd name="connsiteX1" fmla="*/ 278400 w 727704"/>
                  <a:gd name="connsiteY1" fmla="*/ 24 h 2222399"/>
                  <a:gd name="connsiteX2" fmla="*/ 2616 w 727704"/>
                  <a:gd name="connsiteY2" fmla="*/ 472137 h 2222399"/>
                  <a:gd name="connsiteX3" fmla="*/ 148510 w 727704"/>
                  <a:gd name="connsiteY3" fmla="*/ 1250494 h 2222399"/>
                  <a:gd name="connsiteX4" fmla="*/ 297546 w 727704"/>
                  <a:gd name="connsiteY4" fmla="*/ 1658911 h 2222399"/>
                  <a:gd name="connsiteX5" fmla="*/ 452510 w 727704"/>
                  <a:gd name="connsiteY5" fmla="*/ 2089461 h 2222399"/>
                  <a:gd name="connsiteX6" fmla="*/ 727704 w 727704"/>
                  <a:gd name="connsiteY6" fmla="*/ 2214694 h 2222399"/>
                  <a:gd name="connsiteX0" fmla="*/ 715478 w 727704"/>
                  <a:gd name="connsiteY0" fmla="*/ 151183 h 2222399"/>
                  <a:gd name="connsiteX1" fmla="*/ 278400 w 727704"/>
                  <a:gd name="connsiteY1" fmla="*/ 24 h 2222399"/>
                  <a:gd name="connsiteX2" fmla="*/ 2616 w 727704"/>
                  <a:gd name="connsiteY2" fmla="*/ 472137 h 2222399"/>
                  <a:gd name="connsiteX3" fmla="*/ 148510 w 727704"/>
                  <a:gd name="connsiteY3" fmla="*/ 1250494 h 2222399"/>
                  <a:gd name="connsiteX4" fmla="*/ 297546 w 727704"/>
                  <a:gd name="connsiteY4" fmla="*/ 1658911 h 2222399"/>
                  <a:gd name="connsiteX5" fmla="*/ 452510 w 727704"/>
                  <a:gd name="connsiteY5" fmla="*/ 2089461 h 2222399"/>
                  <a:gd name="connsiteX6" fmla="*/ 727704 w 727704"/>
                  <a:gd name="connsiteY6" fmla="*/ 2214694 h 2222399"/>
                  <a:gd name="connsiteX0" fmla="*/ 723404 w 735630"/>
                  <a:gd name="connsiteY0" fmla="*/ 8820 h 2080036"/>
                  <a:gd name="connsiteX1" fmla="*/ 462173 w 735630"/>
                  <a:gd name="connsiteY1" fmla="*/ 251637 h 2080036"/>
                  <a:gd name="connsiteX2" fmla="*/ 10542 w 735630"/>
                  <a:gd name="connsiteY2" fmla="*/ 329774 h 2080036"/>
                  <a:gd name="connsiteX3" fmla="*/ 156436 w 735630"/>
                  <a:gd name="connsiteY3" fmla="*/ 1108131 h 2080036"/>
                  <a:gd name="connsiteX4" fmla="*/ 305472 w 735630"/>
                  <a:gd name="connsiteY4" fmla="*/ 1516548 h 2080036"/>
                  <a:gd name="connsiteX5" fmla="*/ 460436 w 735630"/>
                  <a:gd name="connsiteY5" fmla="*/ 1947098 h 2080036"/>
                  <a:gd name="connsiteX6" fmla="*/ 735630 w 735630"/>
                  <a:gd name="connsiteY6" fmla="*/ 2072331 h 2080036"/>
                  <a:gd name="connsiteX0" fmla="*/ 567085 w 579311"/>
                  <a:gd name="connsiteY0" fmla="*/ 13131 h 2084347"/>
                  <a:gd name="connsiteX1" fmla="*/ 305854 w 579311"/>
                  <a:gd name="connsiteY1" fmla="*/ 255948 h 2084347"/>
                  <a:gd name="connsiteX2" fmla="*/ 127646 w 579311"/>
                  <a:gd name="connsiteY2" fmla="*/ 748574 h 2084347"/>
                  <a:gd name="connsiteX3" fmla="*/ 117 w 579311"/>
                  <a:gd name="connsiteY3" fmla="*/ 1112442 h 2084347"/>
                  <a:gd name="connsiteX4" fmla="*/ 149153 w 579311"/>
                  <a:gd name="connsiteY4" fmla="*/ 1520859 h 2084347"/>
                  <a:gd name="connsiteX5" fmla="*/ 304117 w 579311"/>
                  <a:gd name="connsiteY5" fmla="*/ 1951409 h 2084347"/>
                  <a:gd name="connsiteX6" fmla="*/ 579311 w 579311"/>
                  <a:gd name="connsiteY6" fmla="*/ 2076642 h 2084347"/>
                  <a:gd name="connsiteX0" fmla="*/ 567092 w 579318"/>
                  <a:gd name="connsiteY0" fmla="*/ 9401 h 2080617"/>
                  <a:gd name="connsiteX1" fmla="*/ 340039 w 579318"/>
                  <a:gd name="connsiteY1" fmla="*/ 347205 h 2080617"/>
                  <a:gd name="connsiteX2" fmla="*/ 127653 w 579318"/>
                  <a:gd name="connsiteY2" fmla="*/ 744844 h 2080617"/>
                  <a:gd name="connsiteX3" fmla="*/ 124 w 579318"/>
                  <a:gd name="connsiteY3" fmla="*/ 1108712 h 2080617"/>
                  <a:gd name="connsiteX4" fmla="*/ 149160 w 579318"/>
                  <a:gd name="connsiteY4" fmla="*/ 1517129 h 2080617"/>
                  <a:gd name="connsiteX5" fmla="*/ 304124 w 579318"/>
                  <a:gd name="connsiteY5" fmla="*/ 1947679 h 2080617"/>
                  <a:gd name="connsiteX6" fmla="*/ 579318 w 579318"/>
                  <a:gd name="connsiteY6" fmla="*/ 2072912 h 2080617"/>
                  <a:gd name="connsiteX0" fmla="*/ 566969 w 579195"/>
                  <a:gd name="connsiteY0" fmla="*/ 9519 h 2080735"/>
                  <a:gd name="connsiteX1" fmla="*/ 339916 w 579195"/>
                  <a:gd name="connsiteY1" fmla="*/ 347323 h 2080735"/>
                  <a:gd name="connsiteX2" fmla="*/ 147060 w 579195"/>
                  <a:gd name="connsiteY2" fmla="*/ 770868 h 2080735"/>
                  <a:gd name="connsiteX3" fmla="*/ 1 w 579195"/>
                  <a:gd name="connsiteY3" fmla="*/ 1108830 h 2080735"/>
                  <a:gd name="connsiteX4" fmla="*/ 149037 w 579195"/>
                  <a:gd name="connsiteY4" fmla="*/ 1517247 h 2080735"/>
                  <a:gd name="connsiteX5" fmla="*/ 304001 w 579195"/>
                  <a:gd name="connsiteY5" fmla="*/ 1947797 h 2080735"/>
                  <a:gd name="connsiteX6" fmla="*/ 579195 w 579195"/>
                  <a:gd name="connsiteY6" fmla="*/ 2073030 h 2080735"/>
                  <a:gd name="connsiteX0" fmla="*/ 568011 w 580237"/>
                  <a:gd name="connsiteY0" fmla="*/ 9643 h 2080859"/>
                  <a:gd name="connsiteX1" fmla="*/ 340958 w 580237"/>
                  <a:gd name="connsiteY1" fmla="*/ 347447 h 2080859"/>
                  <a:gd name="connsiteX2" fmla="*/ 228609 w 580237"/>
                  <a:gd name="connsiteY2" fmla="*/ 796897 h 2080859"/>
                  <a:gd name="connsiteX3" fmla="*/ 1043 w 580237"/>
                  <a:gd name="connsiteY3" fmla="*/ 1108954 h 2080859"/>
                  <a:gd name="connsiteX4" fmla="*/ 150079 w 580237"/>
                  <a:gd name="connsiteY4" fmla="*/ 1517371 h 2080859"/>
                  <a:gd name="connsiteX5" fmla="*/ 305043 w 580237"/>
                  <a:gd name="connsiteY5" fmla="*/ 1947921 h 2080859"/>
                  <a:gd name="connsiteX6" fmla="*/ 580237 w 580237"/>
                  <a:gd name="connsiteY6" fmla="*/ 2073154 h 2080859"/>
                  <a:gd name="connsiteX0" fmla="*/ 568011 w 580237"/>
                  <a:gd name="connsiteY0" fmla="*/ 9643 h 2080859"/>
                  <a:gd name="connsiteX1" fmla="*/ 340958 w 580237"/>
                  <a:gd name="connsiteY1" fmla="*/ 347447 h 2080859"/>
                  <a:gd name="connsiteX2" fmla="*/ 228609 w 580237"/>
                  <a:gd name="connsiteY2" fmla="*/ 796897 h 2080859"/>
                  <a:gd name="connsiteX3" fmla="*/ 1043 w 580237"/>
                  <a:gd name="connsiteY3" fmla="*/ 1108954 h 2080859"/>
                  <a:gd name="connsiteX4" fmla="*/ 150079 w 580237"/>
                  <a:gd name="connsiteY4" fmla="*/ 1517371 h 2080859"/>
                  <a:gd name="connsiteX5" fmla="*/ 305043 w 580237"/>
                  <a:gd name="connsiteY5" fmla="*/ 1947921 h 2080859"/>
                  <a:gd name="connsiteX6" fmla="*/ 580237 w 580237"/>
                  <a:gd name="connsiteY6" fmla="*/ 2073154 h 2080859"/>
                  <a:gd name="connsiteX0" fmla="*/ 568011 w 580237"/>
                  <a:gd name="connsiteY0" fmla="*/ 9643 h 2080859"/>
                  <a:gd name="connsiteX1" fmla="*/ 306780 w 580237"/>
                  <a:gd name="connsiteY1" fmla="*/ 347447 h 2080859"/>
                  <a:gd name="connsiteX2" fmla="*/ 228609 w 580237"/>
                  <a:gd name="connsiteY2" fmla="*/ 796897 h 2080859"/>
                  <a:gd name="connsiteX3" fmla="*/ 1043 w 580237"/>
                  <a:gd name="connsiteY3" fmla="*/ 1108954 h 2080859"/>
                  <a:gd name="connsiteX4" fmla="*/ 150079 w 580237"/>
                  <a:gd name="connsiteY4" fmla="*/ 1517371 h 2080859"/>
                  <a:gd name="connsiteX5" fmla="*/ 305043 w 580237"/>
                  <a:gd name="connsiteY5" fmla="*/ 1947921 h 2080859"/>
                  <a:gd name="connsiteX6" fmla="*/ 580237 w 580237"/>
                  <a:gd name="connsiteY6" fmla="*/ 2073154 h 2080859"/>
                  <a:gd name="connsiteX0" fmla="*/ 568011 w 580237"/>
                  <a:gd name="connsiteY0" fmla="*/ 12467 h 2083683"/>
                  <a:gd name="connsiteX1" fmla="*/ 306780 w 580237"/>
                  <a:gd name="connsiteY1" fmla="*/ 350271 h 2083683"/>
                  <a:gd name="connsiteX2" fmla="*/ 228609 w 580237"/>
                  <a:gd name="connsiteY2" fmla="*/ 799721 h 2083683"/>
                  <a:gd name="connsiteX3" fmla="*/ 1043 w 580237"/>
                  <a:gd name="connsiteY3" fmla="*/ 1111778 h 2083683"/>
                  <a:gd name="connsiteX4" fmla="*/ 150079 w 580237"/>
                  <a:gd name="connsiteY4" fmla="*/ 1520195 h 2083683"/>
                  <a:gd name="connsiteX5" fmla="*/ 305043 w 580237"/>
                  <a:gd name="connsiteY5" fmla="*/ 1950745 h 2083683"/>
                  <a:gd name="connsiteX6" fmla="*/ 580237 w 580237"/>
                  <a:gd name="connsiteY6" fmla="*/ 2075978 h 2083683"/>
                  <a:gd name="connsiteX0" fmla="*/ 568011 w 580237"/>
                  <a:gd name="connsiteY0" fmla="*/ 11327 h 2082543"/>
                  <a:gd name="connsiteX1" fmla="*/ 360488 w 580237"/>
                  <a:gd name="connsiteY1" fmla="*/ 375037 h 2082543"/>
                  <a:gd name="connsiteX2" fmla="*/ 228609 w 580237"/>
                  <a:gd name="connsiteY2" fmla="*/ 798581 h 2082543"/>
                  <a:gd name="connsiteX3" fmla="*/ 1043 w 580237"/>
                  <a:gd name="connsiteY3" fmla="*/ 1110638 h 2082543"/>
                  <a:gd name="connsiteX4" fmla="*/ 150079 w 580237"/>
                  <a:gd name="connsiteY4" fmla="*/ 1519055 h 2082543"/>
                  <a:gd name="connsiteX5" fmla="*/ 305043 w 580237"/>
                  <a:gd name="connsiteY5" fmla="*/ 1949605 h 2082543"/>
                  <a:gd name="connsiteX6" fmla="*/ 580237 w 580237"/>
                  <a:gd name="connsiteY6" fmla="*/ 2074838 h 2082543"/>
                  <a:gd name="connsiteX0" fmla="*/ 568011 w 580237"/>
                  <a:gd name="connsiteY0" fmla="*/ 9184 h 2080400"/>
                  <a:gd name="connsiteX1" fmla="*/ 360488 w 580237"/>
                  <a:gd name="connsiteY1" fmla="*/ 372894 h 2080400"/>
                  <a:gd name="connsiteX2" fmla="*/ 228609 w 580237"/>
                  <a:gd name="connsiteY2" fmla="*/ 856884 h 2080400"/>
                  <a:gd name="connsiteX3" fmla="*/ 1043 w 580237"/>
                  <a:gd name="connsiteY3" fmla="*/ 1108495 h 2080400"/>
                  <a:gd name="connsiteX4" fmla="*/ 150079 w 580237"/>
                  <a:gd name="connsiteY4" fmla="*/ 1516912 h 2080400"/>
                  <a:gd name="connsiteX5" fmla="*/ 305043 w 580237"/>
                  <a:gd name="connsiteY5" fmla="*/ 1947462 h 2080400"/>
                  <a:gd name="connsiteX6" fmla="*/ 580237 w 580237"/>
                  <a:gd name="connsiteY6" fmla="*/ 2072695 h 2080400"/>
                  <a:gd name="connsiteX0" fmla="*/ 568011 w 580237"/>
                  <a:gd name="connsiteY0" fmla="*/ 8532 h 2079748"/>
                  <a:gd name="connsiteX1" fmla="*/ 380018 w 580237"/>
                  <a:gd name="connsiteY1" fmla="*/ 398147 h 2079748"/>
                  <a:gd name="connsiteX2" fmla="*/ 228609 w 580237"/>
                  <a:gd name="connsiteY2" fmla="*/ 856232 h 2079748"/>
                  <a:gd name="connsiteX3" fmla="*/ 1043 w 580237"/>
                  <a:gd name="connsiteY3" fmla="*/ 1107843 h 2079748"/>
                  <a:gd name="connsiteX4" fmla="*/ 150079 w 580237"/>
                  <a:gd name="connsiteY4" fmla="*/ 1516260 h 2079748"/>
                  <a:gd name="connsiteX5" fmla="*/ 305043 w 580237"/>
                  <a:gd name="connsiteY5" fmla="*/ 1946810 h 2079748"/>
                  <a:gd name="connsiteX6" fmla="*/ 580237 w 580237"/>
                  <a:gd name="connsiteY6" fmla="*/ 2072043 h 2079748"/>
                  <a:gd name="connsiteX0" fmla="*/ 568011 w 580237"/>
                  <a:gd name="connsiteY0" fmla="*/ 9159 h 2080375"/>
                  <a:gd name="connsiteX1" fmla="*/ 380018 w 580237"/>
                  <a:gd name="connsiteY1" fmla="*/ 398774 h 2080375"/>
                  <a:gd name="connsiteX2" fmla="*/ 228609 w 580237"/>
                  <a:gd name="connsiteY2" fmla="*/ 856859 h 2080375"/>
                  <a:gd name="connsiteX3" fmla="*/ 1043 w 580237"/>
                  <a:gd name="connsiteY3" fmla="*/ 1108470 h 2080375"/>
                  <a:gd name="connsiteX4" fmla="*/ 150079 w 580237"/>
                  <a:gd name="connsiteY4" fmla="*/ 1516887 h 2080375"/>
                  <a:gd name="connsiteX5" fmla="*/ 305043 w 580237"/>
                  <a:gd name="connsiteY5" fmla="*/ 1947437 h 2080375"/>
                  <a:gd name="connsiteX6" fmla="*/ 580237 w 580237"/>
                  <a:gd name="connsiteY6" fmla="*/ 2072670 h 2080375"/>
                  <a:gd name="connsiteX0" fmla="*/ 568011 w 580237"/>
                  <a:gd name="connsiteY0" fmla="*/ 8753 h 2079969"/>
                  <a:gd name="connsiteX1" fmla="*/ 380018 w 580237"/>
                  <a:gd name="connsiteY1" fmla="*/ 398368 h 2079969"/>
                  <a:gd name="connsiteX2" fmla="*/ 228609 w 580237"/>
                  <a:gd name="connsiteY2" fmla="*/ 913354 h 2079969"/>
                  <a:gd name="connsiteX3" fmla="*/ 1043 w 580237"/>
                  <a:gd name="connsiteY3" fmla="*/ 1108064 h 2079969"/>
                  <a:gd name="connsiteX4" fmla="*/ 150079 w 580237"/>
                  <a:gd name="connsiteY4" fmla="*/ 1516481 h 2079969"/>
                  <a:gd name="connsiteX5" fmla="*/ 305043 w 580237"/>
                  <a:gd name="connsiteY5" fmla="*/ 1947031 h 2079969"/>
                  <a:gd name="connsiteX6" fmla="*/ 580237 w 580237"/>
                  <a:gd name="connsiteY6" fmla="*/ 2072264 h 2079969"/>
                  <a:gd name="connsiteX0" fmla="*/ 568011 w 580237"/>
                  <a:gd name="connsiteY0" fmla="*/ 8753 h 2079969"/>
                  <a:gd name="connsiteX1" fmla="*/ 380018 w 580237"/>
                  <a:gd name="connsiteY1" fmla="*/ 398368 h 2079969"/>
                  <a:gd name="connsiteX2" fmla="*/ 228609 w 580237"/>
                  <a:gd name="connsiteY2" fmla="*/ 913354 h 2079969"/>
                  <a:gd name="connsiteX3" fmla="*/ 1043 w 580237"/>
                  <a:gd name="connsiteY3" fmla="*/ 1108064 h 2079969"/>
                  <a:gd name="connsiteX4" fmla="*/ 150079 w 580237"/>
                  <a:gd name="connsiteY4" fmla="*/ 1516481 h 2079969"/>
                  <a:gd name="connsiteX5" fmla="*/ 305043 w 580237"/>
                  <a:gd name="connsiteY5" fmla="*/ 1947031 h 2079969"/>
                  <a:gd name="connsiteX6" fmla="*/ 580237 w 580237"/>
                  <a:gd name="connsiteY6" fmla="*/ 2072264 h 2079969"/>
                  <a:gd name="connsiteX0" fmla="*/ 568011 w 580237"/>
                  <a:gd name="connsiteY0" fmla="*/ 9410 h 2080626"/>
                  <a:gd name="connsiteX1" fmla="*/ 380018 w 580237"/>
                  <a:gd name="connsiteY1" fmla="*/ 399025 h 2080626"/>
                  <a:gd name="connsiteX2" fmla="*/ 228609 w 580237"/>
                  <a:gd name="connsiteY2" fmla="*/ 914011 h 2080626"/>
                  <a:gd name="connsiteX3" fmla="*/ 1043 w 580237"/>
                  <a:gd name="connsiteY3" fmla="*/ 1108721 h 2080626"/>
                  <a:gd name="connsiteX4" fmla="*/ 150079 w 580237"/>
                  <a:gd name="connsiteY4" fmla="*/ 1517138 h 2080626"/>
                  <a:gd name="connsiteX5" fmla="*/ 305043 w 580237"/>
                  <a:gd name="connsiteY5" fmla="*/ 1947688 h 2080626"/>
                  <a:gd name="connsiteX6" fmla="*/ 580237 w 580237"/>
                  <a:gd name="connsiteY6" fmla="*/ 2072921 h 2080626"/>
                  <a:gd name="connsiteX0" fmla="*/ 587528 w 599754"/>
                  <a:gd name="connsiteY0" fmla="*/ 9410 h 2080626"/>
                  <a:gd name="connsiteX1" fmla="*/ 399535 w 599754"/>
                  <a:gd name="connsiteY1" fmla="*/ 399025 h 2080626"/>
                  <a:gd name="connsiteX2" fmla="*/ 248126 w 599754"/>
                  <a:gd name="connsiteY2" fmla="*/ 914011 h 2080626"/>
                  <a:gd name="connsiteX3" fmla="*/ 20560 w 599754"/>
                  <a:gd name="connsiteY3" fmla="*/ 1108721 h 2080626"/>
                  <a:gd name="connsiteX4" fmla="*/ 43768 w 599754"/>
                  <a:gd name="connsiteY4" fmla="*/ 1693507 h 2080626"/>
                  <a:gd name="connsiteX5" fmla="*/ 324560 w 599754"/>
                  <a:gd name="connsiteY5" fmla="*/ 1947688 h 2080626"/>
                  <a:gd name="connsiteX6" fmla="*/ 599754 w 599754"/>
                  <a:gd name="connsiteY6" fmla="*/ 2072921 h 2080626"/>
                  <a:gd name="connsiteX0" fmla="*/ 587528 w 599754"/>
                  <a:gd name="connsiteY0" fmla="*/ 9410 h 2188217"/>
                  <a:gd name="connsiteX1" fmla="*/ 399535 w 599754"/>
                  <a:gd name="connsiteY1" fmla="*/ 399025 h 2188217"/>
                  <a:gd name="connsiteX2" fmla="*/ 248126 w 599754"/>
                  <a:gd name="connsiteY2" fmla="*/ 914011 h 2188217"/>
                  <a:gd name="connsiteX3" fmla="*/ 20560 w 599754"/>
                  <a:gd name="connsiteY3" fmla="*/ 1108721 h 2188217"/>
                  <a:gd name="connsiteX4" fmla="*/ 43768 w 599754"/>
                  <a:gd name="connsiteY4" fmla="*/ 1693507 h 2188217"/>
                  <a:gd name="connsiteX5" fmla="*/ 248127 w 599754"/>
                  <a:gd name="connsiteY5" fmla="*/ 2112557 h 2188217"/>
                  <a:gd name="connsiteX6" fmla="*/ 599754 w 599754"/>
                  <a:gd name="connsiteY6" fmla="*/ 2072921 h 2188217"/>
                  <a:gd name="connsiteX0" fmla="*/ 587528 w 587528"/>
                  <a:gd name="connsiteY0" fmla="*/ 9410 h 2282398"/>
                  <a:gd name="connsiteX1" fmla="*/ 399535 w 587528"/>
                  <a:gd name="connsiteY1" fmla="*/ 399025 h 2282398"/>
                  <a:gd name="connsiteX2" fmla="*/ 248126 w 587528"/>
                  <a:gd name="connsiteY2" fmla="*/ 914011 h 2282398"/>
                  <a:gd name="connsiteX3" fmla="*/ 20560 w 587528"/>
                  <a:gd name="connsiteY3" fmla="*/ 1108721 h 2282398"/>
                  <a:gd name="connsiteX4" fmla="*/ 43768 w 587528"/>
                  <a:gd name="connsiteY4" fmla="*/ 1693507 h 2282398"/>
                  <a:gd name="connsiteX5" fmla="*/ 248127 w 587528"/>
                  <a:gd name="connsiteY5" fmla="*/ 2112557 h 2282398"/>
                  <a:gd name="connsiteX6" fmla="*/ 575590 w 587528"/>
                  <a:gd name="connsiteY6" fmla="*/ 2282398 h 2282398"/>
                  <a:gd name="connsiteX0" fmla="*/ 587528 w 587528"/>
                  <a:gd name="connsiteY0" fmla="*/ 9410 h 2282398"/>
                  <a:gd name="connsiteX1" fmla="*/ 399535 w 587528"/>
                  <a:gd name="connsiteY1" fmla="*/ 399025 h 2282398"/>
                  <a:gd name="connsiteX2" fmla="*/ 248126 w 587528"/>
                  <a:gd name="connsiteY2" fmla="*/ 914011 h 2282398"/>
                  <a:gd name="connsiteX3" fmla="*/ 20560 w 587528"/>
                  <a:gd name="connsiteY3" fmla="*/ 1108721 h 2282398"/>
                  <a:gd name="connsiteX4" fmla="*/ 43768 w 587528"/>
                  <a:gd name="connsiteY4" fmla="*/ 1693507 h 2282398"/>
                  <a:gd name="connsiteX5" fmla="*/ 248127 w 587528"/>
                  <a:gd name="connsiteY5" fmla="*/ 2112557 h 2282398"/>
                  <a:gd name="connsiteX6" fmla="*/ 575590 w 587528"/>
                  <a:gd name="connsiteY6" fmla="*/ 2282398 h 2282398"/>
                  <a:gd name="connsiteX0" fmla="*/ 587528 w 587528"/>
                  <a:gd name="connsiteY0" fmla="*/ 9410 h 2282398"/>
                  <a:gd name="connsiteX1" fmla="*/ 399535 w 587528"/>
                  <a:gd name="connsiteY1" fmla="*/ 399025 h 2282398"/>
                  <a:gd name="connsiteX2" fmla="*/ 248126 w 587528"/>
                  <a:gd name="connsiteY2" fmla="*/ 914011 h 2282398"/>
                  <a:gd name="connsiteX3" fmla="*/ 20560 w 587528"/>
                  <a:gd name="connsiteY3" fmla="*/ 1108721 h 2282398"/>
                  <a:gd name="connsiteX4" fmla="*/ 43768 w 587528"/>
                  <a:gd name="connsiteY4" fmla="*/ 1693507 h 2282398"/>
                  <a:gd name="connsiteX5" fmla="*/ 248127 w 587528"/>
                  <a:gd name="connsiteY5" fmla="*/ 2112557 h 2282398"/>
                  <a:gd name="connsiteX6" fmla="*/ 575590 w 587528"/>
                  <a:gd name="connsiteY6" fmla="*/ 2282398 h 2282398"/>
                  <a:gd name="connsiteX0" fmla="*/ 587528 w 587528"/>
                  <a:gd name="connsiteY0" fmla="*/ 9410 h 2282398"/>
                  <a:gd name="connsiteX1" fmla="*/ 399535 w 587528"/>
                  <a:gd name="connsiteY1" fmla="*/ 399025 h 2282398"/>
                  <a:gd name="connsiteX2" fmla="*/ 248126 w 587528"/>
                  <a:gd name="connsiteY2" fmla="*/ 914011 h 2282398"/>
                  <a:gd name="connsiteX3" fmla="*/ 20560 w 587528"/>
                  <a:gd name="connsiteY3" fmla="*/ 1108721 h 2282398"/>
                  <a:gd name="connsiteX4" fmla="*/ 43768 w 587528"/>
                  <a:gd name="connsiteY4" fmla="*/ 1693507 h 2282398"/>
                  <a:gd name="connsiteX5" fmla="*/ 248127 w 587528"/>
                  <a:gd name="connsiteY5" fmla="*/ 2112557 h 2282398"/>
                  <a:gd name="connsiteX6" fmla="*/ 575590 w 587528"/>
                  <a:gd name="connsiteY6" fmla="*/ 2282398 h 2282398"/>
                  <a:gd name="connsiteX0" fmla="*/ 599559 w 599559"/>
                  <a:gd name="connsiteY0" fmla="*/ 9410 h 2282398"/>
                  <a:gd name="connsiteX1" fmla="*/ 411566 w 599559"/>
                  <a:gd name="connsiteY1" fmla="*/ 399025 h 2282398"/>
                  <a:gd name="connsiteX2" fmla="*/ 260157 w 599559"/>
                  <a:gd name="connsiteY2" fmla="*/ 914011 h 2282398"/>
                  <a:gd name="connsiteX3" fmla="*/ 32591 w 599559"/>
                  <a:gd name="connsiteY3" fmla="*/ 1108721 h 2282398"/>
                  <a:gd name="connsiteX4" fmla="*/ 32593 w 599559"/>
                  <a:gd name="connsiteY4" fmla="*/ 1736683 h 2282398"/>
                  <a:gd name="connsiteX5" fmla="*/ 260158 w 599559"/>
                  <a:gd name="connsiteY5" fmla="*/ 2112557 h 2282398"/>
                  <a:gd name="connsiteX6" fmla="*/ 587621 w 599559"/>
                  <a:gd name="connsiteY6" fmla="*/ 2282398 h 2282398"/>
                  <a:gd name="connsiteX0" fmla="*/ 599559 w 599559"/>
                  <a:gd name="connsiteY0" fmla="*/ 9410 h 2282398"/>
                  <a:gd name="connsiteX1" fmla="*/ 411566 w 599559"/>
                  <a:gd name="connsiteY1" fmla="*/ 399025 h 2282398"/>
                  <a:gd name="connsiteX2" fmla="*/ 260157 w 599559"/>
                  <a:gd name="connsiteY2" fmla="*/ 914011 h 2282398"/>
                  <a:gd name="connsiteX3" fmla="*/ 32591 w 599559"/>
                  <a:gd name="connsiteY3" fmla="*/ 1108721 h 2282398"/>
                  <a:gd name="connsiteX4" fmla="*/ 32593 w 599559"/>
                  <a:gd name="connsiteY4" fmla="*/ 1736683 h 2282398"/>
                  <a:gd name="connsiteX5" fmla="*/ 260158 w 599559"/>
                  <a:gd name="connsiteY5" fmla="*/ 2142713 h 2282398"/>
                  <a:gd name="connsiteX6" fmla="*/ 587621 w 599559"/>
                  <a:gd name="connsiteY6" fmla="*/ 2282398 h 2282398"/>
                  <a:gd name="connsiteX0" fmla="*/ 599559 w 599559"/>
                  <a:gd name="connsiteY0" fmla="*/ 9410 h 2282398"/>
                  <a:gd name="connsiteX1" fmla="*/ 411566 w 599559"/>
                  <a:gd name="connsiteY1" fmla="*/ 399025 h 2282398"/>
                  <a:gd name="connsiteX2" fmla="*/ 260157 w 599559"/>
                  <a:gd name="connsiteY2" fmla="*/ 914011 h 2282398"/>
                  <a:gd name="connsiteX3" fmla="*/ 32591 w 599559"/>
                  <a:gd name="connsiteY3" fmla="*/ 1108721 h 2282398"/>
                  <a:gd name="connsiteX4" fmla="*/ 32593 w 599559"/>
                  <a:gd name="connsiteY4" fmla="*/ 1736683 h 2282398"/>
                  <a:gd name="connsiteX5" fmla="*/ 260158 w 599559"/>
                  <a:gd name="connsiteY5" fmla="*/ 2142713 h 2282398"/>
                  <a:gd name="connsiteX6" fmla="*/ 587621 w 599559"/>
                  <a:gd name="connsiteY6" fmla="*/ 2282398 h 2282398"/>
                  <a:gd name="connsiteX0" fmla="*/ 597471 w 597471"/>
                  <a:gd name="connsiteY0" fmla="*/ 8218 h 2281206"/>
                  <a:gd name="connsiteX1" fmla="*/ 409478 w 597471"/>
                  <a:gd name="connsiteY1" fmla="*/ 397833 h 2281206"/>
                  <a:gd name="connsiteX2" fmla="*/ 221450 w 597471"/>
                  <a:gd name="connsiteY2" fmla="*/ 769194 h 2281206"/>
                  <a:gd name="connsiteX3" fmla="*/ 30503 w 597471"/>
                  <a:gd name="connsiteY3" fmla="*/ 1107529 h 2281206"/>
                  <a:gd name="connsiteX4" fmla="*/ 30505 w 597471"/>
                  <a:gd name="connsiteY4" fmla="*/ 1735491 h 2281206"/>
                  <a:gd name="connsiteX5" fmla="*/ 258070 w 597471"/>
                  <a:gd name="connsiteY5" fmla="*/ 2141521 h 2281206"/>
                  <a:gd name="connsiteX6" fmla="*/ 585533 w 597471"/>
                  <a:gd name="connsiteY6" fmla="*/ 2281206 h 2281206"/>
                  <a:gd name="connsiteX0" fmla="*/ 597471 w 597471"/>
                  <a:gd name="connsiteY0" fmla="*/ 9957 h 2282945"/>
                  <a:gd name="connsiteX1" fmla="*/ 366756 w 597471"/>
                  <a:gd name="connsiteY1" fmla="*/ 333283 h 2282945"/>
                  <a:gd name="connsiteX2" fmla="*/ 221450 w 597471"/>
                  <a:gd name="connsiteY2" fmla="*/ 770933 h 2282945"/>
                  <a:gd name="connsiteX3" fmla="*/ 30503 w 597471"/>
                  <a:gd name="connsiteY3" fmla="*/ 1109268 h 2282945"/>
                  <a:gd name="connsiteX4" fmla="*/ 30505 w 597471"/>
                  <a:gd name="connsiteY4" fmla="*/ 1737230 h 2282945"/>
                  <a:gd name="connsiteX5" fmla="*/ 258070 w 597471"/>
                  <a:gd name="connsiteY5" fmla="*/ 2143260 h 2282945"/>
                  <a:gd name="connsiteX6" fmla="*/ 585533 w 597471"/>
                  <a:gd name="connsiteY6" fmla="*/ 2282945 h 2282945"/>
                  <a:gd name="connsiteX0" fmla="*/ 597471 w 597471"/>
                  <a:gd name="connsiteY0" fmla="*/ 9957 h 2282945"/>
                  <a:gd name="connsiteX1" fmla="*/ 366756 w 597471"/>
                  <a:gd name="connsiteY1" fmla="*/ 333283 h 2282945"/>
                  <a:gd name="connsiteX2" fmla="*/ 221450 w 597471"/>
                  <a:gd name="connsiteY2" fmla="*/ 770933 h 2282945"/>
                  <a:gd name="connsiteX3" fmla="*/ 30503 w 597471"/>
                  <a:gd name="connsiteY3" fmla="*/ 1109268 h 2282945"/>
                  <a:gd name="connsiteX4" fmla="*/ 30505 w 597471"/>
                  <a:gd name="connsiteY4" fmla="*/ 1737230 h 2282945"/>
                  <a:gd name="connsiteX5" fmla="*/ 258070 w 597471"/>
                  <a:gd name="connsiteY5" fmla="*/ 2143260 h 2282945"/>
                  <a:gd name="connsiteX6" fmla="*/ 585533 w 597471"/>
                  <a:gd name="connsiteY6" fmla="*/ 2282945 h 2282945"/>
                  <a:gd name="connsiteX0" fmla="*/ 595176 w 595176"/>
                  <a:gd name="connsiteY0" fmla="*/ 9527 h 2282515"/>
                  <a:gd name="connsiteX1" fmla="*/ 364461 w 595176"/>
                  <a:gd name="connsiteY1" fmla="*/ 332853 h 2282515"/>
                  <a:gd name="connsiteX2" fmla="*/ 176432 w 595176"/>
                  <a:gd name="connsiteY2" fmla="*/ 682118 h 2282515"/>
                  <a:gd name="connsiteX3" fmla="*/ 28208 w 595176"/>
                  <a:gd name="connsiteY3" fmla="*/ 1108838 h 2282515"/>
                  <a:gd name="connsiteX4" fmla="*/ 28210 w 595176"/>
                  <a:gd name="connsiteY4" fmla="*/ 1736800 h 2282515"/>
                  <a:gd name="connsiteX5" fmla="*/ 255775 w 595176"/>
                  <a:gd name="connsiteY5" fmla="*/ 2142830 h 2282515"/>
                  <a:gd name="connsiteX6" fmla="*/ 583238 w 595176"/>
                  <a:gd name="connsiteY6" fmla="*/ 2282515 h 2282515"/>
                  <a:gd name="connsiteX0" fmla="*/ 595176 w 595176"/>
                  <a:gd name="connsiteY0" fmla="*/ 9527 h 2300481"/>
                  <a:gd name="connsiteX1" fmla="*/ 364461 w 595176"/>
                  <a:gd name="connsiteY1" fmla="*/ 332853 h 2300481"/>
                  <a:gd name="connsiteX2" fmla="*/ 176432 w 595176"/>
                  <a:gd name="connsiteY2" fmla="*/ 682118 h 2300481"/>
                  <a:gd name="connsiteX3" fmla="*/ 28208 w 595176"/>
                  <a:gd name="connsiteY3" fmla="*/ 1108838 h 2300481"/>
                  <a:gd name="connsiteX4" fmla="*/ 28210 w 595176"/>
                  <a:gd name="connsiteY4" fmla="*/ 1736800 h 2300481"/>
                  <a:gd name="connsiteX5" fmla="*/ 231362 w 595176"/>
                  <a:gd name="connsiteY5" fmla="*/ 2242263 h 2300481"/>
                  <a:gd name="connsiteX6" fmla="*/ 583238 w 595176"/>
                  <a:gd name="connsiteY6" fmla="*/ 2282515 h 2300481"/>
                  <a:gd name="connsiteX0" fmla="*/ 660386 w 660386"/>
                  <a:gd name="connsiteY0" fmla="*/ 9527 h 2300481"/>
                  <a:gd name="connsiteX1" fmla="*/ 429671 w 660386"/>
                  <a:gd name="connsiteY1" fmla="*/ 332853 h 2300481"/>
                  <a:gd name="connsiteX2" fmla="*/ 241642 w 660386"/>
                  <a:gd name="connsiteY2" fmla="*/ 682118 h 2300481"/>
                  <a:gd name="connsiteX3" fmla="*/ 93418 w 660386"/>
                  <a:gd name="connsiteY3" fmla="*/ 1108838 h 2300481"/>
                  <a:gd name="connsiteX4" fmla="*/ 14078 w 660386"/>
                  <a:gd name="connsiteY4" fmla="*/ 1780993 h 2300481"/>
                  <a:gd name="connsiteX5" fmla="*/ 296572 w 660386"/>
                  <a:gd name="connsiteY5" fmla="*/ 2242263 h 2300481"/>
                  <a:gd name="connsiteX6" fmla="*/ 648448 w 660386"/>
                  <a:gd name="connsiteY6" fmla="*/ 2282515 h 2300481"/>
                  <a:gd name="connsiteX0" fmla="*/ 664611 w 664611"/>
                  <a:gd name="connsiteY0" fmla="*/ 9527 h 2300481"/>
                  <a:gd name="connsiteX1" fmla="*/ 433896 w 664611"/>
                  <a:gd name="connsiteY1" fmla="*/ 332853 h 2300481"/>
                  <a:gd name="connsiteX2" fmla="*/ 245867 w 664611"/>
                  <a:gd name="connsiteY2" fmla="*/ 682118 h 2300481"/>
                  <a:gd name="connsiteX3" fmla="*/ 67127 w 664611"/>
                  <a:gd name="connsiteY3" fmla="*/ 1097790 h 2300481"/>
                  <a:gd name="connsiteX4" fmla="*/ 18303 w 664611"/>
                  <a:gd name="connsiteY4" fmla="*/ 1780993 h 2300481"/>
                  <a:gd name="connsiteX5" fmla="*/ 300797 w 664611"/>
                  <a:gd name="connsiteY5" fmla="*/ 2242263 h 2300481"/>
                  <a:gd name="connsiteX6" fmla="*/ 652673 w 664611"/>
                  <a:gd name="connsiteY6" fmla="*/ 2282515 h 2300481"/>
                  <a:gd name="connsiteX0" fmla="*/ 664611 w 664611"/>
                  <a:gd name="connsiteY0" fmla="*/ 12786 h 2303740"/>
                  <a:gd name="connsiteX1" fmla="*/ 433896 w 664611"/>
                  <a:gd name="connsiteY1" fmla="*/ 336112 h 2303740"/>
                  <a:gd name="connsiteX2" fmla="*/ 245867 w 664611"/>
                  <a:gd name="connsiteY2" fmla="*/ 685377 h 2303740"/>
                  <a:gd name="connsiteX3" fmla="*/ 67127 w 664611"/>
                  <a:gd name="connsiteY3" fmla="*/ 1101049 h 2303740"/>
                  <a:gd name="connsiteX4" fmla="*/ 18303 w 664611"/>
                  <a:gd name="connsiteY4" fmla="*/ 1784252 h 2303740"/>
                  <a:gd name="connsiteX5" fmla="*/ 300797 w 664611"/>
                  <a:gd name="connsiteY5" fmla="*/ 2245522 h 2303740"/>
                  <a:gd name="connsiteX6" fmla="*/ 652673 w 664611"/>
                  <a:gd name="connsiteY6" fmla="*/ 2285774 h 2303740"/>
                  <a:gd name="connsiteX0" fmla="*/ 664611 w 664611"/>
                  <a:gd name="connsiteY0" fmla="*/ 0 h 2290954"/>
                  <a:gd name="connsiteX1" fmla="*/ 433896 w 664611"/>
                  <a:gd name="connsiteY1" fmla="*/ 323326 h 2290954"/>
                  <a:gd name="connsiteX2" fmla="*/ 245867 w 664611"/>
                  <a:gd name="connsiteY2" fmla="*/ 672591 h 2290954"/>
                  <a:gd name="connsiteX3" fmla="*/ 67127 w 664611"/>
                  <a:gd name="connsiteY3" fmla="*/ 1088263 h 2290954"/>
                  <a:gd name="connsiteX4" fmla="*/ 18303 w 664611"/>
                  <a:gd name="connsiteY4" fmla="*/ 1771466 h 2290954"/>
                  <a:gd name="connsiteX5" fmla="*/ 300797 w 664611"/>
                  <a:gd name="connsiteY5" fmla="*/ 2232736 h 2290954"/>
                  <a:gd name="connsiteX6" fmla="*/ 652673 w 664611"/>
                  <a:gd name="connsiteY6" fmla="*/ 2272988 h 2290954"/>
                  <a:gd name="connsiteX0" fmla="*/ 664611 w 664611"/>
                  <a:gd name="connsiteY0" fmla="*/ 0 h 2290954"/>
                  <a:gd name="connsiteX1" fmla="*/ 245867 w 664611"/>
                  <a:gd name="connsiteY1" fmla="*/ 672591 h 2290954"/>
                  <a:gd name="connsiteX2" fmla="*/ 67127 w 664611"/>
                  <a:gd name="connsiteY2" fmla="*/ 1088263 h 2290954"/>
                  <a:gd name="connsiteX3" fmla="*/ 18303 w 664611"/>
                  <a:gd name="connsiteY3" fmla="*/ 1771466 h 2290954"/>
                  <a:gd name="connsiteX4" fmla="*/ 300797 w 664611"/>
                  <a:gd name="connsiteY4" fmla="*/ 2232736 h 2290954"/>
                  <a:gd name="connsiteX5" fmla="*/ 652673 w 664611"/>
                  <a:gd name="connsiteY5" fmla="*/ 2272988 h 2290954"/>
                  <a:gd name="connsiteX0" fmla="*/ 667273 w 667273"/>
                  <a:gd name="connsiteY0" fmla="*/ 0 h 2290954"/>
                  <a:gd name="connsiteX1" fmla="*/ 340077 w 667273"/>
                  <a:gd name="connsiteY1" fmla="*/ 528966 h 2290954"/>
                  <a:gd name="connsiteX2" fmla="*/ 69789 w 667273"/>
                  <a:gd name="connsiteY2" fmla="*/ 1088263 h 2290954"/>
                  <a:gd name="connsiteX3" fmla="*/ 20965 w 667273"/>
                  <a:gd name="connsiteY3" fmla="*/ 1771466 h 2290954"/>
                  <a:gd name="connsiteX4" fmla="*/ 303459 w 667273"/>
                  <a:gd name="connsiteY4" fmla="*/ 2232736 h 2290954"/>
                  <a:gd name="connsiteX5" fmla="*/ 655335 w 667273"/>
                  <a:gd name="connsiteY5" fmla="*/ 2272988 h 2290954"/>
                  <a:gd name="connsiteX0" fmla="*/ 666699 w 666699"/>
                  <a:gd name="connsiteY0" fmla="*/ 0 h 2290954"/>
                  <a:gd name="connsiteX1" fmla="*/ 321193 w 666699"/>
                  <a:gd name="connsiteY1" fmla="*/ 440581 h 2290954"/>
                  <a:gd name="connsiteX2" fmla="*/ 69215 w 666699"/>
                  <a:gd name="connsiteY2" fmla="*/ 1088263 h 2290954"/>
                  <a:gd name="connsiteX3" fmla="*/ 20391 w 666699"/>
                  <a:gd name="connsiteY3" fmla="*/ 1771466 h 2290954"/>
                  <a:gd name="connsiteX4" fmla="*/ 302885 w 666699"/>
                  <a:gd name="connsiteY4" fmla="*/ 2232736 h 2290954"/>
                  <a:gd name="connsiteX5" fmla="*/ 654761 w 666699"/>
                  <a:gd name="connsiteY5" fmla="*/ 2272988 h 2290954"/>
                  <a:gd name="connsiteX0" fmla="*/ 597534 w 597534"/>
                  <a:gd name="connsiteY0" fmla="*/ 0 h 2290954"/>
                  <a:gd name="connsiteX1" fmla="*/ 252028 w 597534"/>
                  <a:gd name="connsiteY1" fmla="*/ 440581 h 2290954"/>
                  <a:gd name="connsiteX2" fmla="*/ 50 w 597534"/>
                  <a:gd name="connsiteY2" fmla="*/ 1088263 h 2290954"/>
                  <a:gd name="connsiteX3" fmla="*/ 233720 w 597534"/>
                  <a:gd name="connsiteY3" fmla="*/ 2232736 h 2290954"/>
                  <a:gd name="connsiteX4" fmla="*/ 585596 w 597534"/>
                  <a:gd name="connsiteY4" fmla="*/ 2272988 h 2290954"/>
                  <a:gd name="connsiteX0" fmla="*/ 607790 w 607790"/>
                  <a:gd name="connsiteY0" fmla="*/ 0 h 2272988"/>
                  <a:gd name="connsiteX1" fmla="*/ 262284 w 607790"/>
                  <a:gd name="connsiteY1" fmla="*/ 440581 h 2272988"/>
                  <a:gd name="connsiteX2" fmla="*/ 10306 w 607790"/>
                  <a:gd name="connsiteY2" fmla="*/ 1088263 h 2272988"/>
                  <a:gd name="connsiteX3" fmla="*/ 103602 w 607790"/>
                  <a:gd name="connsiteY3" fmla="*/ 2000727 h 2272988"/>
                  <a:gd name="connsiteX4" fmla="*/ 595852 w 607790"/>
                  <a:gd name="connsiteY4" fmla="*/ 2272988 h 2272988"/>
                  <a:gd name="connsiteX0" fmla="*/ 607790 w 607790"/>
                  <a:gd name="connsiteY0" fmla="*/ 0 h 2272988"/>
                  <a:gd name="connsiteX1" fmla="*/ 262284 w 607790"/>
                  <a:gd name="connsiteY1" fmla="*/ 440581 h 2272988"/>
                  <a:gd name="connsiteX2" fmla="*/ 10306 w 607790"/>
                  <a:gd name="connsiteY2" fmla="*/ 1088263 h 2272988"/>
                  <a:gd name="connsiteX3" fmla="*/ 103602 w 607790"/>
                  <a:gd name="connsiteY3" fmla="*/ 2000727 h 2272988"/>
                  <a:gd name="connsiteX4" fmla="*/ 595852 w 607790"/>
                  <a:gd name="connsiteY4" fmla="*/ 2272988 h 2272988"/>
                  <a:gd name="connsiteX0" fmla="*/ 607790 w 607790"/>
                  <a:gd name="connsiteY0" fmla="*/ 0 h 2272988"/>
                  <a:gd name="connsiteX1" fmla="*/ 262284 w 607790"/>
                  <a:gd name="connsiteY1" fmla="*/ 440581 h 2272988"/>
                  <a:gd name="connsiteX2" fmla="*/ 10306 w 607790"/>
                  <a:gd name="connsiteY2" fmla="*/ 1088263 h 2272988"/>
                  <a:gd name="connsiteX3" fmla="*/ 103602 w 607790"/>
                  <a:gd name="connsiteY3" fmla="*/ 2000727 h 2272988"/>
                  <a:gd name="connsiteX4" fmla="*/ 595852 w 607790"/>
                  <a:gd name="connsiteY4" fmla="*/ 2272988 h 2272988"/>
                  <a:gd name="connsiteX0" fmla="*/ 602747 w 602747"/>
                  <a:gd name="connsiteY0" fmla="*/ 0 h 2272988"/>
                  <a:gd name="connsiteX1" fmla="*/ 257241 w 602747"/>
                  <a:gd name="connsiteY1" fmla="*/ 440581 h 2272988"/>
                  <a:gd name="connsiteX2" fmla="*/ 11366 w 602747"/>
                  <a:gd name="connsiteY2" fmla="*/ 1287129 h 2272988"/>
                  <a:gd name="connsiteX3" fmla="*/ 98559 w 602747"/>
                  <a:gd name="connsiteY3" fmla="*/ 2000727 h 2272988"/>
                  <a:gd name="connsiteX4" fmla="*/ 590809 w 602747"/>
                  <a:gd name="connsiteY4" fmla="*/ 2272988 h 2272988"/>
                  <a:gd name="connsiteX0" fmla="*/ 602747 w 602747"/>
                  <a:gd name="connsiteY0" fmla="*/ 0 h 2538142"/>
                  <a:gd name="connsiteX1" fmla="*/ 257241 w 602747"/>
                  <a:gd name="connsiteY1" fmla="*/ 440581 h 2538142"/>
                  <a:gd name="connsiteX2" fmla="*/ 11366 w 602747"/>
                  <a:gd name="connsiteY2" fmla="*/ 1287129 h 2538142"/>
                  <a:gd name="connsiteX3" fmla="*/ 98559 w 602747"/>
                  <a:gd name="connsiteY3" fmla="*/ 2000727 h 2538142"/>
                  <a:gd name="connsiteX4" fmla="*/ 596912 w 602747"/>
                  <a:gd name="connsiteY4" fmla="*/ 2538142 h 2538142"/>
                  <a:gd name="connsiteX0" fmla="*/ 593821 w 593821"/>
                  <a:gd name="connsiteY0" fmla="*/ 0 h 2538142"/>
                  <a:gd name="connsiteX1" fmla="*/ 248315 w 593821"/>
                  <a:gd name="connsiteY1" fmla="*/ 440581 h 2538142"/>
                  <a:gd name="connsiteX2" fmla="*/ 2440 w 593821"/>
                  <a:gd name="connsiteY2" fmla="*/ 1287129 h 2538142"/>
                  <a:gd name="connsiteX3" fmla="*/ 150665 w 593821"/>
                  <a:gd name="connsiteY3" fmla="*/ 1967582 h 2538142"/>
                  <a:gd name="connsiteX4" fmla="*/ 587986 w 593821"/>
                  <a:gd name="connsiteY4" fmla="*/ 2538142 h 2538142"/>
                  <a:gd name="connsiteX0" fmla="*/ 593012 w 593012"/>
                  <a:gd name="connsiteY0" fmla="*/ 0 h 2538142"/>
                  <a:gd name="connsiteX1" fmla="*/ 247506 w 593012"/>
                  <a:gd name="connsiteY1" fmla="*/ 440581 h 2538142"/>
                  <a:gd name="connsiteX2" fmla="*/ 1631 w 593012"/>
                  <a:gd name="connsiteY2" fmla="*/ 1287129 h 2538142"/>
                  <a:gd name="connsiteX3" fmla="*/ 149856 w 593012"/>
                  <a:gd name="connsiteY3" fmla="*/ 1967582 h 2538142"/>
                  <a:gd name="connsiteX4" fmla="*/ 587177 w 593012"/>
                  <a:gd name="connsiteY4" fmla="*/ 2538142 h 2538142"/>
                  <a:gd name="connsiteX0" fmla="*/ 593662 w 593662"/>
                  <a:gd name="connsiteY0" fmla="*/ 0 h 2538142"/>
                  <a:gd name="connsiteX1" fmla="*/ 248156 w 593662"/>
                  <a:gd name="connsiteY1" fmla="*/ 440581 h 2538142"/>
                  <a:gd name="connsiteX2" fmla="*/ 2281 w 593662"/>
                  <a:gd name="connsiteY2" fmla="*/ 1287129 h 2538142"/>
                  <a:gd name="connsiteX3" fmla="*/ 150506 w 593662"/>
                  <a:gd name="connsiteY3" fmla="*/ 1967582 h 2538142"/>
                  <a:gd name="connsiteX4" fmla="*/ 587827 w 593662"/>
                  <a:gd name="connsiteY4" fmla="*/ 2538142 h 2538142"/>
                  <a:gd name="connsiteX0" fmla="*/ 600894 w 600894"/>
                  <a:gd name="connsiteY0" fmla="*/ 0 h 2538142"/>
                  <a:gd name="connsiteX1" fmla="*/ 255388 w 600894"/>
                  <a:gd name="connsiteY1" fmla="*/ 440581 h 2538142"/>
                  <a:gd name="connsiteX2" fmla="*/ 9513 w 600894"/>
                  <a:gd name="connsiteY2" fmla="*/ 1287129 h 2538142"/>
                  <a:gd name="connsiteX3" fmla="*/ 157738 w 600894"/>
                  <a:gd name="connsiteY3" fmla="*/ 1967582 h 2538142"/>
                  <a:gd name="connsiteX4" fmla="*/ 595059 w 600894"/>
                  <a:gd name="connsiteY4" fmla="*/ 2538142 h 2538142"/>
                  <a:gd name="connsiteX0" fmla="*/ 591402 w 591402"/>
                  <a:gd name="connsiteY0" fmla="*/ 0 h 2538142"/>
                  <a:gd name="connsiteX1" fmla="*/ 245896 w 591402"/>
                  <a:gd name="connsiteY1" fmla="*/ 440581 h 2538142"/>
                  <a:gd name="connsiteX2" fmla="*/ 21 w 591402"/>
                  <a:gd name="connsiteY2" fmla="*/ 1287129 h 2538142"/>
                  <a:gd name="connsiteX3" fmla="*/ 148246 w 591402"/>
                  <a:gd name="connsiteY3" fmla="*/ 1967582 h 2538142"/>
                  <a:gd name="connsiteX4" fmla="*/ 585567 w 591402"/>
                  <a:gd name="connsiteY4" fmla="*/ 2538142 h 2538142"/>
                  <a:gd name="connsiteX0" fmla="*/ 591688 w 591688"/>
                  <a:gd name="connsiteY0" fmla="*/ 0 h 2538142"/>
                  <a:gd name="connsiteX1" fmla="*/ 246182 w 591688"/>
                  <a:gd name="connsiteY1" fmla="*/ 440581 h 2538142"/>
                  <a:gd name="connsiteX2" fmla="*/ 307 w 591688"/>
                  <a:gd name="connsiteY2" fmla="*/ 1287129 h 2538142"/>
                  <a:gd name="connsiteX3" fmla="*/ 148532 w 591688"/>
                  <a:gd name="connsiteY3" fmla="*/ 1967582 h 2538142"/>
                  <a:gd name="connsiteX4" fmla="*/ 585853 w 591688"/>
                  <a:gd name="connsiteY4" fmla="*/ 2538142 h 2538142"/>
                  <a:gd name="connsiteX0" fmla="*/ 594668 w 594668"/>
                  <a:gd name="connsiteY0" fmla="*/ 0 h 2538142"/>
                  <a:gd name="connsiteX1" fmla="*/ 273575 w 594668"/>
                  <a:gd name="connsiteY1" fmla="*/ 495821 h 2538142"/>
                  <a:gd name="connsiteX2" fmla="*/ 3287 w 594668"/>
                  <a:gd name="connsiteY2" fmla="*/ 1287129 h 2538142"/>
                  <a:gd name="connsiteX3" fmla="*/ 151512 w 594668"/>
                  <a:gd name="connsiteY3" fmla="*/ 1967582 h 2538142"/>
                  <a:gd name="connsiteX4" fmla="*/ 588833 w 594668"/>
                  <a:gd name="connsiteY4" fmla="*/ 2538142 h 2538142"/>
                  <a:gd name="connsiteX0" fmla="*/ 594668 w 594668"/>
                  <a:gd name="connsiteY0" fmla="*/ 0 h 2538142"/>
                  <a:gd name="connsiteX1" fmla="*/ 273575 w 594668"/>
                  <a:gd name="connsiteY1" fmla="*/ 495821 h 2538142"/>
                  <a:gd name="connsiteX2" fmla="*/ 3287 w 594668"/>
                  <a:gd name="connsiteY2" fmla="*/ 1287129 h 2538142"/>
                  <a:gd name="connsiteX3" fmla="*/ 151512 w 594668"/>
                  <a:gd name="connsiteY3" fmla="*/ 1967582 h 2538142"/>
                  <a:gd name="connsiteX4" fmla="*/ 588833 w 594668"/>
                  <a:gd name="connsiteY4" fmla="*/ 2538142 h 2538142"/>
                  <a:gd name="connsiteX0" fmla="*/ 594668 w 594668"/>
                  <a:gd name="connsiteY0" fmla="*/ 0 h 2538142"/>
                  <a:gd name="connsiteX1" fmla="*/ 273575 w 594668"/>
                  <a:gd name="connsiteY1" fmla="*/ 495821 h 2538142"/>
                  <a:gd name="connsiteX2" fmla="*/ 3287 w 594668"/>
                  <a:gd name="connsiteY2" fmla="*/ 1287129 h 2538142"/>
                  <a:gd name="connsiteX3" fmla="*/ 151512 w 594668"/>
                  <a:gd name="connsiteY3" fmla="*/ 1967582 h 2538142"/>
                  <a:gd name="connsiteX4" fmla="*/ 588833 w 594668"/>
                  <a:gd name="connsiteY4" fmla="*/ 2538142 h 2538142"/>
                  <a:gd name="connsiteX0" fmla="*/ 594668 w 594668"/>
                  <a:gd name="connsiteY0" fmla="*/ 0 h 2538142"/>
                  <a:gd name="connsiteX1" fmla="*/ 273575 w 594668"/>
                  <a:gd name="connsiteY1" fmla="*/ 495821 h 2538142"/>
                  <a:gd name="connsiteX2" fmla="*/ 3287 w 594668"/>
                  <a:gd name="connsiteY2" fmla="*/ 1287129 h 2538142"/>
                  <a:gd name="connsiteX3" fmla="*/ 151512 w 594668"/>
                  <a:gd name="connsiteY3" fmla="*/ 1967582 h 2538142"/>
                  <a:gd name="connsiteX4" fmla="*/ 588833 w 594668"/>
                  <a:gd name="connsiteY4" fmla="*/ 2538142 h 2538142"/>
                  <a:gd name="connsiteX0" fmla="*/ 594668 w 594668"/>
                  <a:gd name="connsiteY0" fmla="*/ 0 h 2538142"/>
                  <a:gd name="connsiteX1" fmla="*/ 273575 w 594668"/>
                  <a:gd name="connsiteY1" fmla="*/ 495821 h 2538142"/>
                  <a:gd name="connsiteX2" fmla="*/ 3287 w 594668"/>
                  <a:gd name="connsiteY2" fmla="*/ 1287129 h 2538142"/>
                  <a:gd name="connsiteX3" fmla="*/ 151512 w 594668"/>
                  <a:gd name="connsiteY3" fmla="*/ 1967582 h 2538142"/>
                  <a:gd name="connsiteX4" fmla="*/ 588833 w 594668"/>
                  <a:gd name="connsiteY4" fmla="*/ 2538142 h 2538142"/>
                  <a:gd name="connsiteX0" fmla="*/ 593430 w 593430"/>
                  <a:gd name="connsiteY0" fmla="*/ 0 h 2538142"/>
                  <a:gd name="connsiteX1" fmla="*/ 241821 w 593430"/>
                  <a:gd name="connsiteY1" fmla="*/ 484773 h 2538142"/>
                  <a:gd name="connsiteX2" fmla="*/ 2049 w 593430"/>
                  <a:gd name="connsiteY2" fmla="*/ 1287129 h 2538142"/>
                  <a:gd name="connsiteX3" fmla="*/ 150274 w 593430"/>
                  <a:gd name="connsiteY3" fmla="*/ 1967582 h 2538142"/>
                  <a:gd name="connsiteX4" fmla="*/ 587595 w 593430"/>
                  <a:gd name="connsiteY4" fmla="*/ 2538142 h 2538142"/>
                  <a:gd name="connsiteX0" fmla="*/ 593430 w 593430"/>
                  <a:gd name="connsiteY0" fmla="*/ 0 h 2538142"/>
                  <a:gd name="connsiteX1" fmla="*/ 241821 w 593430"/>
                  <a:gd name="connsiteY1" fmla="*/ 484773 h 2538142"/>
                  <a:gd name="connsiteX2" fmla="*/ 2049 w 593430"/>
                  <a:gd name="connsiteY2" fmla="*/ 1287129 h 2538142"/>
                  <a:gd name="connsiteX3" fmla="*/ 150274 w 593430"/>
                  <a:gd name="connsiteY3" fmla="*/ 1967582 h 2538142"/>
                  <a:gd name="connsiteX4" fmla="*/ 587595 w 593430"/>
                  <a:gd name="connsiteY4" fmla="*/ 2538142 h 2538142"/>
                  <a:gd name="connsiteX0" fmla="*/ 593430 w 593430"/>
                  <a:gd name="connsiteY0" fmla="*/ 0 h 2538142"/>
                  <a:gd name="connsiteX1" fmla="*/ 241821 w 593430"/>
                  <a:gd name="connsiteY1" fmla="*/ 484773 h 2538142"/>
                  <a:gd name="connsiteX2" fmla="*/ 2049 w 593430"/>
                  <a:gd name="connsiteY2" fmla="*/ 1287129 h 2538142"/>
                  <a:gd name="connsiteX3" fmla="*/ 150274 w 593430"/>
                  <a:gd name="connsiteY3" fmla="*/ 1967582 h 2538142"/>
                  <a:gd name="connsiteX4" fmla="*/ 587595 w 593430"/>
                  <a:gd name="connsiteY4" fmla="*/ 2538142 h 2538142"/>
                  <a:gd name="connsiteX0" fmla="*/ 593430 w 593430"/>
                  <a:gd name="connsiteY0" fmla="*/ 0 h 2538142"/>
                  <a:gd name="connsiteX1" fmla="*/ 241821 w 593430"/>
                  <a:gd name="connsiteY1" fmla="*/ 484773 h 2538142"/>
                  <a:gd name="connsiteX2" fmla="*/ 2049 w 593430"/>
                  <a:gd name="connsiteY2" fmla="*/ 1287129 h 2538142"/>
                  <a:gd name="connsiteX3" fmla="*/ 150274 w 593430"/>
                  <a:gd name="connsiteY3" fmla="*/ 1967582 h 2538142"/>
                  <a:gd name="connsiteX4" fmla="*/ 587595 w 593430"/>
                  <a:gd name="connsiteY4" fmla="*/ 2538142 h 2538142"/>
                  <a:gd name="connsiteX0" fmla="*/ 593430 w 593430"/>
                  <a:gd name="connsiteY0" fmla="*/ 0 h 2538142"/>
                  <a:gd name="connsiteX1" fmla="*/ 241821 w 593430"/>
                  <a:gd name="connsiteY1" fmla="*/ 484773 h 2538142"/>
                  <a:gd name="connsiteX2" fmla="*/ 2049 w 593430"/>
                  <a:gd name="connsiteY2" fmla="*/ 1287129 h 2538142"/>
                  <a:gd name="connsiteX3" fmla="*/ 150274 w 593430"/>
                  <a:gd name="connsiteY3" fmla="*/ 1967582 h 2538142"/>
                  <a:gd name="connsiteX4" fmla="*/ 587595 w 593430"/>
                  <a:gd name="connsiteY4" fmla="*/ 2538142 h 2538142"/>
                  <a:gd name="connsiteX0" fmla="*/ 581224 w 587595"/>
                  <a:gd name="connsiteY0" fmla="*/ 0 h 2560238"/>
                  <a:gd name="connsiteX1" fmla="*/ 241821 w 587595"/>
                  <a:gd name="connsiteY1" fmla="*/ 506869 h 2560238"/>
                  <a:gd name="connsiteX2" fmla="*/ 2049 w 587595"/>
                  <a:gd name="connsiteY2" fmla="*/ 1309225 h 2560238"/>
                  <a:gd name="connsiteX3" fmla="*/ 150274 w 587595"/>
                  <a:gd name="connsiteY3" fmla="*/ 1989678 h 2560238"/>
                  <a:gd name="connsiteX4" fmla="*/ 587595 w 587595"/>
                  <a:gd name="connsiteY4" fmla="*/ 2560238 h 2560238"/>
                  <a:gd name="connsiteX0" fmla="*/ 581224 w 587595"/>
                  <a:gd name="connsiteY0" fmla="*/ 0 h 2560238"/>
                  <a:gd name="connsiteX1" fmla="*/ 241821 w 587595"/>
                  <a:gd name="connsiteY1" fmla="*/ 506869 h 2560238"/>
                  <a:gd name="connsiteX2" fmla="*/ 2049 w 587595"/>
                  <a:gd name="connsiteY2" fmla="*/ 1309225 h 2560238"/>
                  <a:gd name="connsiteX3" fmla="*/ 150274 w 587595"/>
                  <a:gd name="connsiteY3" fmla="*/ 1989678 h 2560238"/>
                  <a:gd name="connsiteX4" fmla="*/ 587595 w 587595"/>
                  <a:gd name="connsiteY4" fmla="*/ 2560238 h 2560238"/>
                  <a:gd name="connsiteX0" fmla="*/ 581224 w 587595"/>
                  <a:gd name="connsiteY0" fmla="*/ 0 h 2560238"/>
                  <a:gd name="connsiteX1" fmla="*/ 241821 w 587595"/>
                  <a:gd name="connsiteY1" fmla="*/ 506869 h 2560238"/>
                  <a:gd name="connsiteX2" fmla="*/ 2049 w 587595"/>
                  <a:gd name="connsiteY2" fmla="*/ 1309225 h 2560238"/>
                  <a:gd name="connsiteX3" fmla="*/ 150274 w 587595"/>
                  <a:gd name="connsiteY3" fmla="*/ 1989678 h 2560238"/>
                  <a:gd name="connsiteX4" fmla="*/ 587595 w 587595"/>
                  <a:gd name="connsiteY4" fmla="*/ 2560238 h 2560238"/>
                  <a:gd name="connsiteX0" fmla="*/ 580784 w 587155"/>
                  <a:gd name="connsiteY0" fmla="*/ 0 h 2560238"/>
                  <a:gd name="connsiteX1" fmla="*/ 229175 w 587155"/>
                  <a:gd name="connsiteY1" fmla="*/ 462677 h 2560238"/>
                  <a:gd name="connsiteX2" fmla="*/ 1609 w 587155"/>
                  <a:gd name="connsiteY2" fmla="*/ 1309225 h 2560238"/>
                  <a:gd name="connsiteX3" fmla="*/ 149834 w 587155"/>
                  <a:gd name="connsiteY3" fmla="*/ 1989678 h 2560238"/>
                  <a:gd name="connsiteX4" fmla="*/ 587155 w 587155"/>
                  <a:gd name="connsiteY4" fmla="*/ 2560238 h 2560238"/>
                  <a:gd name="connsiteX0" fmla="*/ 580784 w 587155"/>
                  <a:gd name="connsiteY0" fmla="*/ 0 h 2560238"/>
                  <a:gd name="connsiteX1" fmla="*/ 229175 w 587155"/>
                  <a:gd name="connsiteY1" fmla="*/ 462677 h 2560238"/>
                  <a:gd name="connsiteX2" fmla="*/ 1609 w 587155"/>
                  <a:gd name="connsiteY2" fmla="*/ 1309225 h 2560238"/>
                  <a:gd name="connsiteX3" fmla="*/ 149834 w 587155"/>
                  <a:gd name="connsiteY3" fmla="*/ 1989678 h 2560238"/>
                  <a:gd name="connsiteX4" fmla="*/ 587155 w 587155"/>
                  <a:gd name="connsiteY4" fmla="*/ 2560238 h 2560238"/>
                  <a:gd name="connsiteX0" fmla="*/ 580383 w 586754"/>
                  <a:gd name="connsiteY0" fmla="*/ 0 h 2560238"/>
                  <a:gd name="connsiteX1" fmla="*/ 216568 w 586754"/>
                  <a:gd name="connsiteY1" fmla="*/ 495821 h 2560238"/>
                  <a:gd name="connsiteX2" fmla="*/ 1208 w 586754"/>
                  <a:gd name="connsiteY2" fmla="*/ 1309225 h 2560238"/>
                  <a:gd name="connsiteX3" fmla="*/ 149433 w 586754"/>
                  <a:gd name="connsiteY3" fmla="*/ 1989678 h 2560238"/>
                  <a:gd name="connsiteX4" fmla="*/ 586754 w 586754"/>
                  <a:gd name="connsiteY4" fmla="*/ 2560238 h 2560238"/>
                  <a:gd name="connsiteX0" fmla="*/ 580383 w 586754"/>
                  <a:gd name="connsiteY0" fmla="*/ 0 h 2560238"/>
                  <a:gd name="connsiteX1" fmla="*/ 216568 w 586754"/>
                  <a:gd name="connsiteY1" fmla="*/ 495821 h 2560238"/>
                  <a:gd name="connsiteX2" fmla="*/ 1208 w 586754"/>
                  <a:gd name="connsiteY2" fmla="*/ 1309225 h 2560238"/>
                  <a:gd name="connsiteX3" fmla="*/ 149433 w 586754"/>
                  <a:gd name="connsiteY3" fmla="*/ 1989678 h 2560238"/>
                  <a:gd name="connsiteX4" fmla="*/ 586754 w 586754"/>
                  <a:gd name="connsiteY4" fmla="*/ 2560238 h 2560238"/>
                  <a:gd name="connsiteX0" fmla="*/ 580383 w 586754"/>
                  <a:gd name="connsiteY0" fmla="*/ 0 h 2560238"/>
                  <a:gd name="connsiteX1" fmla="*/ 216568 w 586754"/>
                  <a:gd name="connsiteY1" fmla="*/ 495821 h 2560238"/>
                  <a:gd name="connsiteX2" fmla="*/ 1208 w 586754"/>
                  <a:gd name="connsiteY2" fmla="*/ 1309225 h 2560238"/>
                  <a:gd name="connsiteX3" fmla="*/ 149433 w 586754"/>
                  <a:gd name="connsiteY3" fmla="*/ 1989678 h 2560238"/>
                  <a:gd name="connsiteX4" fmla="*/ 586754 w 586754"/>
                  <a:gd name="connsiteY4" fmla="*/ 2560238 h 2560238"/>
                  <a:gd name="connsiteX0" fmla="*/ 580383 w 586754"/>
                  <a:gd name="connsiteY0" fmla="*/ 0 h 2560238"/>
                  <a:gd name="connsiteX1" fmla="*/ 216568 w 586754"/>
                  <a:gd name="connsiteY1" fmla="*/ 495821 h 2560238"/>
                  <a:gd name="connsiteX2" fmla="*/ 1208 w 586754"/>
                  <a:gd name="connsiteY2" fmla="*/ 1309225 h 2560238"/>
                  <a:gd name="connsiteX3" fmla="*/ 149433 w 586754"/>
                  <a:gd name="connsiteY3" fmla="*/ 1989678 h 2560238"/>
                  <a:gd name="connsiteX4" fmla="*/ 586754 w 586754"/>
                  <a:gd name="connsiteY4" fmla="*/ 2560238 h 2560238"/>
                  <a:gd name="connsiteX0" fmla="*/ 580383 w 586754"/>
                  <a:gd name="connsiteY0" fmla="*/ 0 h 2560238"/>
                  <a:gd name="connsiteX1" fmla="*/ 216568 w 586754"/>
                  <a:gd name="connsiteY1" fmla="*/ 495821 h 2560238"/>
                  <a:gd name="connsiteX2" fmla="*/ 1208 w 586754"/>
                  <a:gd name="connsiteY2" fmla="*/ 1309225 h 2560238"/>
                  <a:gd name="connsiteX3" fmla="*/ 149433 w 586754"/>
                  <a:gd name="connsiteY3" fmla="*/ 1989678 h 2560238"/>
                  <a:gd name="connsiteX4" fmla="*/ 586754 w 586754"/>
                  <a:gd name="connsiteY4" fmla="*/ 2560238 h 2560238"/>
                  <a:gd name="connsiteX0" fmla="*/ 580707 w 587078"/>
                  <a:gd name="connsiteY0" fmla="*/ 0 h 2560238"/>
                  <a:gd name="connsiteX1" fmla="*/ 216892 w 587078"/>
                  <a:gd name="connsiteY1" fmla="*/ 495821 h 2560238"/>
                  <a:gd name="connsiteX2" fmla="*/ 1532 w 587078"/>
                  <a:gd name="connsiteY2" fmla="*/ 1309225 h 2560238"/>
                  <a:gd name="connsiteX3" fmla="*/ 149757 w 587078"/>
                  <a:gd name="connsiteY3" fmla="*/ 1989678 h 2560238"/>
                  <a:gd name="connsiteX4" fmla="*/ 587078 w 587078"/>
                  <a:gd name="connsiteY4" fmla="*/ 2560238 h 2560238"/>
                  <a:gd name="connsiteX0" fmla="*/ 579468 w 585839"/>
                  <a:gd name="connsiteY0" fmla="*/ 0 h 2560238"/>
                  <a:gd name="connsiteX1" fmla="*/ 215653 w 585839"/>
                  <a:gd name="connsiteY1" fmla="*/ 495821 h 2560238"/>
                  <a:gd name="connsiteX2" fmla="*/ 293 w 585839"/>
                  <a:gd name="connsiteY2" fmla="*/ 1309225 h 2560238"/>
                  <a:gd name="connsiteX3" fmla="*/ 148518 w 585839"/>
                  <a:gd name="connsiteY3" fmla="*/ 1989678 h 2560238"/>
                  <a:gd name="connsiteX4" fmla="*/ 585839 w 585839"/>
                  <a:gd name="connsiteY4" fmla="*/ 2560238 h 2560238"/>
                  <a:gd name="connsiteX0" fmla="*/ 580689 w 587060"/>
                  <a:gd name="connsiteY0" fmla="*/ 0 h 2560238"/>
                  <a:gd name="connsiteX1" fmla="*/ 216874 w 587060"/>
                  <a:gd name="connsiteY1" fmla="*/ 495821 h 2560238"/>
                  <a:gd name="connsiteX2" fmla="*/ 1514 w 587060"/>
                  <a:gd name="connsiteY2" fmla="*/ 1309225 h 2560238"/>
                  <a:gd name="connsiteX3" fmla="*/ 143636 w 587060"/>
                  <a:gd name="connsiteY3" fmla="*/ 2022823 h 2560238"/>
                  <a:gd name="connsiteX4" fmla="*/ 587060 w 587060"/>
                  <a:gd name="connsiteY4" fmla="*/ 2560238 h 2560238"/>
                  <a:gd name="connsiteX0" fmla="*/ 586792 w 587060"/>
                  <a:gd name="connsiteY0" fmla="*/ 0 h 2339277"/>
                  <a:gd name="connsiteX1" fmla="*/ 216874 w 587060"/>
                  <a:gd name="connsiteY1" fmla="*/ 274860 h 2339277"/>
                  <a:gd name="connsiteX2" fmla="*/ 1514 w 587060"/>
                  <a:gd name="connsiteY2" fmla="*/ 1088264 h 2339277"/>
                  <a:gd name="connsiteX3" fmla="*/ 143636 w 587060"/>
                  <a:gd name="connsiteY3" fmla="*/ 1801862 h 2339277"/>
                  <a:gd name="connsiteX4" fmla="*/ 587060 w 587060"/>
                  <a:gd name="connsiteY4" fmla="*/ 2339277 h 2339277"/>
                  <a:gd name="connsiteX0" fmla="*/ 586792 w 587060"/>
                  <a:gd name="connsiteY0" fmla="*/ 12808 h 2352085"/>
                  <a:gd name="connsiteX1" fmla="*/ 216874 w 587060"/>
                  <a:gd name="connsiteY1" fmla="*/ 287668 h 2352085"/>
                  <a:gd name="connsiteX2" fmla="*/ 1514 w 587060"/>
                  <a:gd name="connsiteY2" fmla="*/ 1101072 h 2352085"/>
                  <a:gd name="connsiteX3" fmla="*/ 143636 w 587060"/>
                  <a:gd name="connsiteY3" fmla="*/ 1814670 h 2352085"/>
                  <a:gd name="connsiteX4" fmla="*/ 587060 w 587060"/>
                  <a:gd name="connsiteY4" fmla="*/ 2352085 h 2352085"/>
                  <a:gd name="connsiteX0" fmla="*/ 701833 w 702101"/>
                  <a:gd name="connsiteY0" fmla="*/ 11400 h 2350677"/>
                  <a:gd name="connsiteX1" fmla="*/ 331915 w 702101"/>
                  <a:gd name="connsiteY1" fmla="*/ 286260 h 2350677"/>
                  <a:gd name="connsiteX2" fmla="*/ 594 w 702101"/>
                  <a:gd name="connsiteY2" fmla="*/ 933942 h 2350677"/>
                  <a:gd name="connsiteX3" fmla="*/ 258677 w 702101"/>
                  <a:gd name="connsiteY3" fmla="*/ 1813262 h 2350677"/>
                  <a:gd name="connsiteX4" fmla="*/ 702101 w 702101"/>
                  <a:gd name="connsiteY4" fmla="*/ 2350677 h 2350677"/>
                  <a:gd name="connsiteX0" fmla="*/ 701833 w 714307"/>
                  <a:gd name="connsiteY0" fmla="*/ 11400 h 1936902"/>
                  <a:gd name="connsiteX1" fmla="*/ 331915 w 714307"/>
                  <a:gd name="connsiteY1" fmla="*/ 286260 h 1936902"/>
                  <a:gd name="connsiteX2" fmla="*/ 594 w 714307"/>
                  <a:gd name="connsiteY2" fmla="*/ 933942 h 1936902"/>
                  <a:gd name="connsiteX3" fmla="*/ 258677 w 714307"/>
                  <a:gd name="connsiteY3" fmla="*/ 1813262 h 1936902"/>
                  <a:gd name="connsiteX4" fmla="*/ 714307 w 714307"/>
                  <a:gd name="connsiteY4" fmla="*/ 1809321 h 1936902"/>
                  <a:gd name="connsiteX0" fmla="*/ 701728 w 714202"/>
                  <a:gd name="connsiteY0" fmla="*/ 11400 h 1920518"/>
                  <a:gd name="connsiteX1" fmla="*/ 331810 w 714202"/>
                  <a:gd name="connsiteY1" fmla="*/ 286260 h 1920518"/>
                  <a:gd name="connsiteX2" fmla="*/ 489 w 714202"/>
                  <a:gd name="connsiteY2" fmla="*/ 933942 h 1920518"/>
                  <a:gd name="connsiteX3" fmla="*/ 264675 w 714202"/>
                  <a:gd name="connsiteY3" fmla="*/ 1791166 h 1920518"/>
                  <a:gd name="connsiteX4" fmla="*/ 714202 w 714202"/>
                  <a:gd name="connsiteY4" fmla="*/ 1809321 h 1920518"/>
                  <a:gd name="connsiteX0" fmla="*/ 701916 w 714390"/>
                  <a:gd name="connsiteY0" fmla="*/ 11400 h 1920518"/>
                  <a:gd name="connsiteX1" fmla="*/ 331998 w 714390"/>
                  <a:gd name="connsiteY1" fmla="*/ 286260 h 1920518"/>
                  <a:gd name="connsiteX2" fmla="*/ 677 w 714390"/>
                  <a:gd name="connsiteY2" fmla="*/ 933942 h 1920518"/>
                  <a:gd name="connsiteX3" fmla="*/ 264863 w 714390"/>
                  <a:gd name="connsiteY3" fmla="*/ 1791166 h 1920518"/>
                  <a:gd name="connsiteX4" fmla="*/ 714390 w 714390"/>
                  <a:gd name="connsiteY4" fmla="*/ 1809321 h 1920518"/>
                  <a:gd name="connsiteX0" fmla="*/ 701916 w 714390"/>
                  <a:gd name="connsiteY0" fmla="*/ 11400 h 1846947"/>
                  <a:gd name="connsiteX1" fmla="*/ 331998 w 714390"/>
                  <a:gd name="connsiteY1" fmla="*/ 286260 h 1846947"/>
                  <a:gd name="connsiteX2" fmla="*/ 677 w 714390"/>
                  <a:gd name="connsiteY2" fmla="*/ 933942 h 1846947"/>
                  <a:gd name="connsiteX3" fmla="*/ 264863 w 714390"/>
                  <a:gd name="connsiteY3" fmla="*/ 1791166 h 1846947"/>
                  <a:gd name="connsiteX4" fmla="*/ 714390 w 714390"/>
                  <a:gd name="connsiteY4" fmla="*/ 1809321 h 1846947"/>
                  <a:gd name="connsiteX0" fmla="*/ 706446 w 718920"/>
                  <a:gd name="connsiteY0" fmla="*/ 11400 h 1846946"/>
                  <a:gd name="connsiteX1" fmla="*/ 336528 w 718920"/>
                  <a:gd name="connsiteY1" fmla="*/ 286260 h 1846946"/>
                  <a:gd name="connsiteX2" fmla="*/ 5207 w 718920"/>
                  <a:gd name="connsiteY2" fmla="*/ 933942 h 1846946"/>
                  <a:gd name="connsiteX3" fmla="*/ 269393 w 718920"/>
                  <a:gd name="connsiteY3" fmla="*/ 1791166 h 1846946"/>
                  <a:gd name="connsiteX4" fmla="*/ 718920 w 718920"/>
                  <a:gd name="connsiteY4" fmla="*/ 1809321 h 1846946"/>
                  <a:gd name="connsiteX0" fmla="*/ 706446 w 718920"/>
                  <a:gd name="connsiteY0" fmla="*/ 9656 h 1845202"/>
                  <a:gd name="connsiteX1" fmla="*/ 336528 w 718920"/>
                  <a:gd name="connsiteY1" fmla="*/ 284516 h 1845202"/>
                  <a:gd name="connsiteX2" fmla="*/ 5207 w 718920"/>
                  <a:gd name="connsiteY2" fmla="*/ 932198 h 1845202"/>
                  <a:gd name="connsiteX3" fmla="*/ 269393 w 718920"/>
                  <a:gd name="connsiteY3" fmla="*/ 1789422 h 1845202"/>
                  <a:gd name="connsiteX4" fmla="*/ 718920 w 718920"/>
                  <a:gd name="connsiteY4" fmla="*/ 1807577 h 1845202"/>
                  <a:gd name="connsiteX0" fmla="*/ 701530 w 714004"/>
                  <a:gd name="connsiteY0" fmla="*/ 18372 h 1853918"/>
                  <a:gd name="connsiteX1" fmla="*/ 307199 w 714004"/>
                  <a:gd name="connsiteY1" fmla="*/ 160655 h 1853918"/>
                  <a:gd name="connsiteX2" fmla="*/ 291 w 714004"/>
                  <a:gd name="connsiteY2" fmla="*/ 940914 h 1853918"/>
                  <a:gd name="connsiteX3" fmla="*/ 264477 w 714004"/>
                  <a:gd name="connsiteY3" fmla="*/ 1798138 h 1853918"/>
                  <a:gd name="connsiteX4" fmla="*/ 714004 w 714004"/>
                  <a:gd name="connsiteY4" fmla="*/ 1816293 h 1853918"/>
                  <a:gd name="connsiteX0" fmla="*/ 701530 w 714004"/>
                  <a:gd name="connsiteY0" fmla="*/ 14406 h 1849952"/>
                  <a:gd name="connsiteX1" fmla="*/ 307199 w 714004"/>
                  <a:gd name="connsiteY1" fmla="*/ 156689 h 1849952"/>
                  <a:gd name="connsiteX2" fmla="*/ 291 w 714004"/>
                  <a:gd name="connsiteY2" fmla="*/ 936948 h 1849952"/>
                  <a:gd name="connsiteX3" fmla="*/ 264477 w 714004"/>
                  <a:gd name="connsiteY3" fmla="*/ 1794172 h 1849952"/>
                  <a:gd name="connsiteX4" fmla="*/ 714004 w 714004"/>
                  <a:gd name="connsiteY4" fmla="*/ 1812327 h 1849952"/>
                  <a:gd name="connsiteX0" fmla="*/ 701296 w 713770"/>
                  <a:gd name="connsiteY0" fmla="*/ 18847 h 1854393"/>
                  <a:gd name="connsiteX1" fmla="*/ 282552 w 713770"/>
                  <a:gd name="connsiteY1" fmla="*/ 116938 h 1854393"/>
                  <a:gd name="connsiteX2" fmla="*/ 57 w 713770"/>
                  <a:gd name="connsiteY2" fmla="*/ 941389 h 1854393"/>
                  <a:gd name="connsiteX3" fmla="*/ 264243 w 713770"/>
                  <a:gd name="connsiteY3" fmla="*/ 1798613 h 1854393"/>
                  <a:gd name="connsiteX4" fmla="*/ 713770 w 713770"/>
                  <a:gd name="connsiteY4" fmla="*/ 1816768 h 1854393"/>
                  <a:gd name="connsiteX0" fmla="*/ 701246 w 713720"/>
                  <a:gd name="connsiteY0" fmla="*/ 14406 h 1849952"/>
                  <a:gd name="connsiteX1" fmla="*/ 270296 w 713720"/>
                  <a:gd name="connsiteY1" fmla="*/ 156689 h 1849952"/>
                  <a:gd name="connsiteX2" fmla="*/ 7 w 713720"/>
                  <a:gd name="connsiteY2" fmla="*/ 936948 h 1849952"/>
                  <a:gd name="connsiteX3" fmla="*/ 264193 w 713720"/>
                  <a:gd name="connsiteY3" fmla="*/ 1794172 h 1849952"/>
                  <a:gd name="connsiteX4" fmla="*/ 713720 w 713720"/>
                  <a:gd name="connsiteY4" fmla="*/ 1812327 h 1849952"/>
                  <a:gd name="connsiteX0" fmla="*/ 701246 w 713720"/>
                  <a:gd name="connsiteY0" fmla="*/ 17221 h 1852767"/>
                  <a:gd name="connsiteX1" fmla="*/ 270296 w 713720"/>
                  <a:gd name="connsiteY1" fmla="*/ 159504 h 1852767"/>
                  <a:gd name="connsiteX2" fmla="*/ 7 w 713720"/>
                  <a:gd name="connsiteY2" fmla="*/ 939763 h 1852767"/>
                  <a:gd name="connsiteX3" fmla="*/ 264193 w 713720"/>
                  <a:gd name="connsiteY3" fmla="*/ 1796987 h 1852767"/>
                  <a:gd name="connsiteX4" fmla="*/ 713720 w 713720"/>
                  <a:gd name="connsiteY4" fmla="*/ 1815142 h 1852767"/>
                  <a:gd name="connsiteX0" fmla="*/ 701246 w 713720"/>
                  <a:gd name="connsiteY0" fmla="*/ 17221 h 1815142"/>
                  <a:gd name="connsiteX1" fmla="*/ 270296 w 713720"/>
                  <a:gd name="connsiteY1" fmla="*/ 159504 h 1815142"/>
                  <a:gd name="connsiteX2" fmla="*/ 7 w 713720"/>
                  <a:gd name="connsiteY2" fmla="*/ 939763 h 1815142"/>
                  <a:gd name="connsiteX3" fmla="*/ 264193 w 713720"/>
                  <a:gd name="connsiteY3" fmla="*/ 1697555 h 1815142"/>
                  <a:gd name="connsiteX4" fmla="*/ 713720 w 713720"/>
                  <a:gd name="connsiteY4" fmla="*/ 1815142 h 1815142"/>
                  <a:gd name="connsiteX0" fmla="*/ 701246 w 713720"/>
                  <a:gd name="connsiteY0" fmla="*/ 17221 h 1815142"/>
                  <a:gd name="connsiteX1" fmla="*/ 270296 w 713720"/>
                  <a:gd name="connsiteY1" fmla="*/ 159504 h 1815142"/>
                  <a:gd name="connsiteX2" fmla="*/ 7 w 713720"/>
                  <a:gd name="connsiteY2" fmla="*/ 939763 h 1815142"/>
                  <a:gd name="connsiteX3" fmla="*/ 264193 w 713720"/>
                  <a:gd name="connsiteY3" fmla="*/ 1697555 h 1815142"/>
                  <a:gd name="connsiteX4" fmla="*/ 713720 w 713720"/>
                  <a:gd name="connsiteY4" fmla="*/ 1815142 h 1815142"/>
                  <a:gd name="connsiteX0" fmla="*/ 701245 w 713719"/>
                  <a:gd name="connsiteY0" fmla="*/ 17221 h 1815142"/>
                  <a:gd name="connsiteX1" fmla="*/ 270295 w 713719"/>
                  <a:gd name="connsiteY1" fmla="*/ 159504 h 1815142"/>
                  <a:gd name="connsiteX2" fmla="*/ 6 w 713719"/>
                  <a:gd name="connsiteY2" fmla="*/ 939763 h 1815142"/>
                  <a:gd name="connsiteX3" fmla="*/ 264192 w 713719"/>
                  <a:gd name="connsiteY3" fmla="*/ 1697555 h 1815142"/>
                  <a:gd name="connsiteX4" fmla="*/ 713719 w 713719"/>
                  <a:gd name="connsiteY4" fmla="*/ 1815142 h 1815142"/>
                  <a:gd name="connsiteX0" fmla="*/ 701245 w 713719"/>
                  <a:gd name="connsiteY0" fmla="*/ 17221 h 1830597"/>
                  <a:gd name="connsiteX1" fmla="*/ 270295 w 713719"/>
                  <a:gd name="connsiteY1" fmla="*/ 159504 h 1830597"/>
                  <a:gd name="connsiteX2" fmla="*/ 6 w 713719"/>
                  <a:gd name="connsiteY2" fmla="*/ 939763 h 1830597"/>
                  <a:gd name="connsiteX3" fmla="*/ 264192 w 713719"/>
                  <a:gd name="connsiteY3" fmla="*/ 1697555 h 1830597"/>
                  <a:gd name="connsiteX4" fmla="*/ 713719 w 713719"/>
                  <a:gd name="connsiteY4" fmla="*/ 1815142 h 1830597"/>
                  <a:gd name="connsiteX0" fmla="*/ 701407 w 713881"/>
                  <a:gd name="connsiteY0" fmla="*/ 17221 h 1815142"/>
                  <a:gd name="connsiteX1" fmla="*/ 270457 w 713881"/>
                  <a:gd name="connsiteY1" fmla="*/ 159504 h 1815142"/>
                  <a:gd name="connsiteX2" fmla="*/ 168 w 713881"/>
                  <a:gd name="connsiteY2" fmla="*/ 939763 h 1815142"/>
                  <a:gd name="connsiteX3" fmla="*/ 239941 w 713881"/>
                  <a:gd name="connsiteY3" fmla="*/ 1609170 h 1815142"/>
                  <a:gd name="connsiteX4" fmla="*/ 713881 w 713881"/>
                  <a:gd name="connsiteY4" fmla="*/ 1815142 h 1815142"/>
                  <a:gd name="connsiteX0" fmla="*/ 701407 w 713881"/>
                  <a:gd name="connsiteY0" fmla="*/ 17221 h 1815142"/>
                  <a:gd name="connsiteX1" fmla="*/ 270457 w 713881"/>
                  <a:gd name="connsiteY1" fmla="*/ 159504 h 1815142"/>
                  <a:gd name="connsiteX2" fmla="*/ 168 w 713881"/>
                  <a:gd name="connsiteY2" fmla="*/ 939763 h 1815142"/>
                  <a:gd name="connsiteX3" fmla="*/ 239941 w 713881"/>
                  <a:gd name="connsiteY3" fmla="*/ 1609170 h 1815142"/>
                  <a:gd name="connsiteX4" fmla="*/ 713881 w 713881"/>
                  <a:gd name="connsiteY4" fmla="*/ 1815142 h 1815142"/>
                  <a:gd name="connsiteX0" fmla="*/ 719716 w 719716"/>
                  <a:gd name="connsiteY0" fmla="*/ 43479 h 1764063"/>
                  <a:gd name="connsiteX1" fmla="*/ 270457 w 719716"/>
                  <a:gd name="connsiteY1" fmla="*/ 108425 h 1764063"/>
                  <a:gd name="connsiteX2" fmla="*/ 168 w 719716"/>
                  <a:gd name="connsiteY2" fmla="*/ 888684 h 1764063"/>
                  <a:gd name="connsiteX3" fmla="*/ 239941 w 719716"/>
                  <a:gd name="connsiteY3" fmla="*/ 1558091 h 1764063"/>
                  <a:gd name="connsiteX4" fmla="*/ 713881 w 719716"/>
                  <a:gd name="connsiteY4" fmla="*/ 1764063 h 1764063"/>
                  <a:gd name="connsiteX0" fmla="*/ 719716 w 719716"/>
                  <a:gd name="connsiteY0" fmla="*/ 17752 h 1738336"/>
                  <a:gd name="connsiteX1" fmla="*/ 270457 w 719716"/>
                  <a:gd name="connsiteY1" fmla="*/ 82698 h 1738336"/>
                  <a:gd name="connsiteX2" fmla="*/ 168 w 719716"/>
                  <a:gd name="connsiteY2" fmla="*/ 862957 h 1738336"/>
                  <a:gd name="connsiteX3" fmla="*/ 239941 w 719716"/>
                  <a:gd name="connsiteY3" fmla="*/ 1532364 h 1738336"/>
                  <a:gd name="connsiteX4" fmla="*/ 713881 w 719716"/>
                  <a:gd name="connsiteY4" fmla="*/ 1738336 h 1738336"/>
                  <a:gd name="connsiteX0" fmla="*/ 719716 w 719716"/>
                  <a:gd name="connsiteY0" fmla="*/ 13422 h 1734006"/>
                  <a:gd name="connsiteX1" fmla="*/ 270457 w 719716"/>
                  <a:gd name="connsiteY1" fmla="*/ 78368 h 1734006"/>
                  <a:gd name="connsiteX2" fmla="*/ 168 w 719716"/>
                  <a:gd name="connsiteY2" fmla="*/ 858627 h 1734006"/>
                  <a:gd name="connsiteX3" fmla="*/ 239941 w 719716"/>
                  <a:gd name="connsiteY3" fmla="*/ 1528034 h 1734006"/>
                  <a:gd name="connsiteX4" fmla="*/ 713881 w 719716"/>
                  <a:gd name="connsiteY4" fmla="*/ 1734006 h 1734006"/>
                  <a:gd name="connsiteX0" fmla="*/ 683097 w 713881"/>
                  <a:gd name="connsiteY0" fmla="*/ 17752 h 1738336"/>
                  <a:gd name="connsiteX1" fmla="*/ 270457 w 713881"/>
                  <a:gd name="connsiteY1" fmla="*/ 82698 h 1738336"/>
                  <a:gd name="connsiteX2" fmla="*/ 168 w 713881"/>
                  <a:gd name="connsiteY2" fmla="*/ 862957 h 1738336"/>
                  <a:gd name="connsiteX3" fmla="*/ 239941 w 713881"/>
                  <a:gd name="connsiteY3" fmla="*/ 1532364 h 1738336"/>
                  <a:gd name="connsiteX4" fmla="*/ 713881 w 713881"/>
                  <a:gd name="connsiteY4" fmla="*/ 1738336 h 1738336"/>
                  <a:gd name="connsiteX0" fmla="*/ 683097 w 713881"/>
                  <a:gd name="connsiteY0" fmla="*/ 43479 h 1764063"/>
                  <a:gd name="connsiteX1" fmla="*/ 270457 w 713881"/>
                  <a:gd name="connsiteY1" fmla="*/ 108425 h 1764063"/>
                  <a:gd name="connsiteX2" fmla="*/ 168 w 713881"/>
                  <a:gd name="connsiteY2" fmla="*/ 888684 h 1764063"/>
                  <a:gd name="connsiteX3" fmla="*/ 239941 w 713881"/>
                  <a:gd name="connsiteY3" fmla="*/ 1558091 h 1764063"/>
                  <a:gd name="connsiteX4" fmla="*/ 713881 w 713881"/>
                  <a:gd name="connsiteY4" fmla="*/ 1764063 h 1764063"/>
                  <a:gd name="connsiteX0" fmla="*/ 683097 w 713881"/>
                  <a:gd name="connsiteY0" fmla="*/ 43479 h 1764063"/>
                  <a:gd name="connsiteX1" fmla="*/ 270457 w 713881"/>
                  <a:gd name="connsiteY1" fmla="*/ 108425 h 1764063"/>
                  <a:gd name="connsiteX2" fmla="*/ 168 w 713881"/>
                  <a:gd name="connsiteY2" fmla="*/ 888684 h 1764063"/>
                  <a:gd name="connsiteX3" fmla="*/ 239941 w 713881"/>
                  <a:gd name="connsiteY3" fmla="*/ 1558091 h 1764063"/>
                  <a:gd name="connsiteX4" fmla="*/ 713881 w 713881"/>
                  <a:gd name="connsiteY4" fmla="*/ 1764063 h 1764063"/>
                  <a:gd name="connsiteX0" fmla="*/ 729482 w 729482"/>
                  <a:gd name="connsiteY0" fmla="*/ 3944 h 2480217"/>
                  <a:gd name="connsiteX1" fmla="*/ 270457 w 729482"/>
                  <a:gd name="connsiteY1" fmla="*/ 824579 h 2480217"/>
                  <a:gd name="connsiteX2" fmla="*/ 168 w 729482"/>
                  <a:gd name="connsiteY2" fmla="*/ 1604838 h 2480217"/>
                  <a:gd name="connsiteX3" fmla="*/ 239941 w 729482"/>
                  <a:gd name="connsiteY3" fmla="*/ 2274245 h 2480217"/>
                  <a:gd name="connsiteX4" fmla="*/ 713881 w 729482"/>
                  <a:gd name="connsiteY4" fmla="*/ 2480217 h 2480217"/>
                  <a:gd name="connsiteX0" fmla="*/ 547358 w 547358"/>
                  <a:gd name="connsiteY0" fmla="*/ 3958 h 2480231"/>
                  <a:gd name="connsiteX1" fmla="*/ 88333 w 547358"/>
                  <a:gd name="connsiteY1" fmla="*/ 824593 h 2480231"/>
                  <a:gd name="connsiteX2" fmla="*/ 69496 w 547358"/>
                  <a:gd name="connsiteY2" fmla="*/ 1618110 h 2480231"/>
                  <a:gd name="connsiteX3" fmla="*/ 57817 w 547358"/>
                  <a:gd name="connsiteY3" fmla="*/ 2274259 h 2480231"/>
                  <a:gd name="connsiteX4" fmla="*/ 531757 w 547358"/>
                  <a:gd name="connsiteY4" fmla="*/ 2480231 h 2480231"/>
                  <a:gd name="connsiteX0" fmla="*/ 547358 w 547358"/>
                  <a:gd name="connsiteY0" fmla="*/ 3958 h 2926573"/>
                  <a:gd name="connsiteX1" fmla="*/ 88333 w 547358"/>
                  <a:gd name="connsiteY1" fmla="*/ 824593 h 2926573"/>
                  <a:gd name="connsiteX2" fmla="*/ 69496 w 547358"/>
                  <a:gd name="connsiteY2" fmla="*/ 1618110 h 2926573"/>
                  <a:gd name="connsiteX3" fmla="*/ 57817 w 547358"/>
                  <a:gd name="connsiteY3" fmla="*/ 2274259 h 2926573"/>
                  <a:gd name="connsiteX4" fmla="*/ 529316 w 547358"/>
                  <a:gd name="connsiteY4" fmla="*/ 2926573 h 2926573"/>
                  <a:gd name="connsiteX0" fmla="*/ 547358 w 547358"/>
                  <a:gd name="connsiteY0" fmla="*/ 3958 h 2926573"/>
                  <a:gd name="connsiteX1" fmla="*/ 88333 w 547358"/>
                  <a:gd name="connsiteY1" fmla="*/ 824593 h 2926573"/>
                  <a:gd name="connsiteX2" fmla="*/ 69496 w 547358"/>
                  <a:gd name="connsiteY2" fmla="*/ 1618110 h 2926573"/>
                  <a:gd name="connsiteX3" fmla="*/ 57817 w 547358"/>
                  <a:gd name="connsiteY3" fmla="*/ 2274259 h 2926573"/>
                  <a:gd name="connsiteX4" fmla="*/ 529316 w 547358"/>
                  <a:gd name="connsiteY4" fmla="*/ 2926573 h 2926573"/>
                  <a:gd name="connsiteX0" fmla="*/ 563097 w 563097"/>
                  <a:gd name="connsiteY0" fmla="*/ 3958 h 2926573"/>
                  <a:gd name="connsiteX1" fmla="*/ 104072 w 563097"/>
                  <a:gd name="connsiteY1" fmla="*/ 824593 h 2926573"/>
                  <a:gd name="connsiteX2" fmla="*/ 85235 w 563097"/>
                  <a:gd name="connsiteY2" fmla="*/ 1618110 h 2926573"/>
                  <a:gd name="connsiteX3" fmla="*/ 54026 w 563097"/>
                  <a:gd name="connsiteY3" fmla="*/ 2300774 h 2926573"/>
                  <a:gd name="connsiteX4" fmla="*/ 545055 w 563097"/>
                  <a:gd name="connsiteY4" fmla="*/ 2926573 h 2926573"/>
                  <a:gd name="connsiteX0" fmla="*/ 563097 w 563097"/>
                  <a:gd name="connsiteY0" fmla="*/ 3958 h 2926573"/>
                  <a:gd name="connsiteX1" fmla="*/ 104072 w 563097"/>
                  <a:gd name="connsiteY1" fmla="*/ 824593 h 2926573"/>
                  <a:gd name="connsiteX2" fmla="*/ 85235 w 563097"/>
                  <a:gd name="connsiteY2" fmla="*/ 1618110 h 2926573"/>
                  <a:gd name="connsiteX3" fmla="*/ 54026 w 563097"/>
                  <a:gd name="connsiteY3" fmla="*/ 2300774 h 2926573"/>
                  <a:gd name="connsiteX4" fmla="*/ 545055 w 563097"/>
                  <a:gd name="connsiteY4" fmla="*/ 2926573 h 2926573"/>
                  <a:gd name="connsiteX0" fmla="*/ 509071 w 509071"/>
                  <a:gd name="connsiteY0" fmla="*/ 3958 h 2926573"/>
                  <a:gd name="connsiteX1" fmla="*/ 50046 w 509071"/>
                  <a:gd name="connsiteY1" fmla="*/ 824593 h 2926573"/>
                  <a:gd name="connsiteX2" fmla="*/ 31209 w 509071"/>
                  <a:gd name="connsiteY2" fmla="*/ 1618110 h 2926573"/>
                  <a:gd name="connsiteX3" fmla="*/ 0 w 509071"/>
                  <a:gd name="connsiteY3" fmla="*/ 2300774 h 2926573"/>
                  <a:gd name="connsiteX4" fmla="*/ 491029 w 509071"/>
                  <a:gd name="connsiteY4" fmla="*/ 2926573 h 2926573"/>
                  <a:gd name="connsiteX0" fmla="*/ 584751 w 584751"/>
                  <a:gd name="connsiteY0" fmla="*/ 3958 h 2926573"/>
                  <a:gd name="connsiteX1" fmla="*/ 125726 w 584751"/>
                  <a:gd name="connsiteY1" fmla="*/ 824593 h 2926573"/>
                  <a:gd name="connsiteX2" fmla="*/ 106889 w 584751"/>
                  <a:gd name="connsiteY2" fmla="*/ 1618110 h 2926573"/>
                  <a:gd name="connsiteX3" fmla="*/ 0 w 584751"/>
                  <a:gd name="connsiteY3" fmla="*/ 2296355 h 2926573"/>
                  <a:gd name="connsiteX4" fmla="*/ 566709 w 584751"/>
                  <a:gd name="connsiteY4" fmla="*/ 2926573 h 2926573"/>
                  <a:gd name="connsiteX0" fmla="*/ 584751 w 584751"/>
                  <a:gd name="connsiteY0" fmla="*/ 3877 h 2926492"/>
                  <a:gd name="connsiteX1" fmla="*/ 125726 w 584751"/>
                  <a:gd name="connsiteY1" fmla="*/ 824512 h 2926492"/>
                  <a:gd name="connsiteX2" fmla="*/ 136185 w 584751"/>
                  <a:gd name="connsiteY2" fmla="*/ 1534063 h 2926492"/>
                  <a:gd name="connsiteX3" fmla="*/ 0 w 584751"/>
                  <a:gd name="connsiteY3" fmla="*/ 2296274 h 2926492"/>
                  <a:gd name="connsiteX4" fmla="*/ 566709 w 584751"/>
                  <a:gd name="connsiteY4" fmla="*/ 2926492 h 2926492"/>
                  <a:gd name="connsiteX0" fmla="*/ 584751 w 584751"/>
                  <a:gd name="connsiteY0" fmla="*/ 3877 h 2926492"/>
                  <a:gd name="connsiteX1" fmla="*/ 125726 w 584751"/>
                  <a:gd name="connsiteY1" fmla="*/ 824512 h 2926492"/>
                  <a:gd name="connsiteX2" fmla="*/ 136185 w 584751"/>
                  <a:gd name="connsiteY2" fmla="*/ 1534063 h 2926492"/>
                  <a:gd name="connsiteX3" fmla="*/ 0 w 584751"/>
                  <a:gd name="connsiteY3" fmla="*/ 2296274 h 2926492"/>
                  <a:gd name="connsiteX4" fmla="*/ 566709 w 584751"/>
                  <a:gd name="connsiteY4" fmla="*/ 2926492 h 2926492"/>
                  <a:gd name="connsiteX0" fmla="*/ 587320 w 587320"/>
                  <a:gd name="connsiteY0" fmla="*/ 3877 h 2926492"/>
                  <a:gd name="connsiteX1" fmla="*/ 128295 w 587320"/>
                  <a:gd name="connsiteY1" fmla="*/ 824512 h 2926492"/>
                  <a:gd name="connsiteX2" fmla="*/ 138754 w 587320"/>
                  <a:gd name="connsiteY2" fmla="*/ 1534063 h 2926492"/>
                  <a:gd name="connsiteX3" fmla="*/ 2569 w 587320"/>
                  <a:gd name="connsiteY3" fmla="*/ 2296274 h 2926492"/>
                  <a:gd name="connsiteX4" fmla="*/ 569278 w 587320"/>
                  <a:gd name="connsiteY4" fmla="*/ 2926492 h 2926492"/>
                  <a:gd name="connsiteX0" fmla="*/ 587320 w 587320"/>
                  <a:gd name="connsiteY0" fmla="*/ 3877 h 2926492"/>
                  <a:gd name="connsiteX1" fmla="*/ 128295 w 587320"/>
                  <a:gd name="connsiteY1" fmla="*/ 824512 h 2926492"/>
                  <a:gd name="connsiteX2" fmla="*/ 138754 w 587320"/>
                  <a:gd name="connsiteY2" fmla="*/ 1534063 h 2926492"/>
                  <a:gd name="connsiteX3" fmla="*/ 2569 w 587320"/>
                  <a:gd name="connsiteY3" fmla="*/ 2296274 h 2926492"/>
                  <a:gd name="connsiteX4" fmla="*/ 569278 w 587320"/>
                  <a:gd name="connsiteY4" fmla="*/ 2926492 h 2926492"/>
                  <a:gd name="connsiteX0" fmla="*/ 556435 w 556435"/>
                  <a:gd name="connsiteY0" fmla="*/ 3877 h 2926492"/>
                  <a:gd name="connsiteX1" fmla="*/ 97410 w 556435"/>
                  <a:gd name="connsiteY1" fmla="*/ 824512 h 2926492"/>
                  <a:gd name="connsiteX2" fmla="*/ 107869 w 556435"/>
                  <a:gd name="connsiteY2" fmla="*/ 1534063 h 2926492"/>
                  <a:gd name="connsiteX3" fmla="*/ 3421 w 556435"/>
                  <a:gd name="connsiteY3" fmla="*/ 2300693 h 2926492"/>
                  <a:gd name="connsiteX4" fmla="*/ 538393 w 556435"/>
                  <a:gd name="connsiteY4" fmla="*/ 2926492 h 2926492"/>
                  <a:gd name="connsiteX0" fmla="*/ 556435 w 584778"/>
                  <a:gd name="connsiteY0" fmla="*/ 3877 h 3107680"/>
                  <a:gd name="connsiteX1" fmla="*/ 97410 w 584778"/>
                  <a:gd name="connsiteY1" fmla="*/ 824512 h 3107680"/>
                  <a:gd name="connsiteX2" fmla="*/ 107869 w 584778"/>
                  <a:gd name="connsiteY2" fmla="*/ 1534063 h 3107680"/>
                  <a:gd name="connsiteX3" fmla="*/ 3421 w 584778"/>
                  <a:gd name="connsiteY3" fmla="*/ 2300693 h 3107680"/>
                  <a:gd name="connsiteX4" fmla="*/ 584778 w 584778"/>
                  <a:gd name="connsiteY4" fmla="*/ 3107680 h 3107680"/>
                  <a:gd name="connsiteX0" fmla="*/ 556435 w 584778"/>
                  <a:gd name="connsiteY0" fmla="*/ 3979 h 3107782"/>
                  <a:gd name="connsiteX1" fmla="*/ 97410 w 584778"/>
                  <a:gd name="connsiteY1" fmla="*/ 824614 h 3107782"/>
                  <a:gd name="connsiteX2" fmla="*/ 107869 w 584778"/>
                  <a:gd name="connsiteY2" fmla="*/ 1534165 h 3107782"/>
                  <a:gd name="connsiteX3" fmla="*/ 3421 w 584778"/>
                  <a:gd name="connsiteY3" fmla="*/ 2300795 h 3107782"/>
                  <a:gd name="connsiteX4" fmla="*/ 584778 w 584778"/>
                  <a:gd name="connsiteY4" fmla="*/ 3107782 h 3107782"/>
                  <a:gd name="connsiteX0" fmla="*/ 556404 w 584747"/>
                  <a:gd name="connsiteY0" fmla="*/ 4206 h 3108009"/>
                  <a:gd name="connsiteX1" fmla="*/ 90055 w 584747"/>
                  <a:gd name="connsiteY1" fmla="*/ 789487 h 3108009"/>
                  <a:gd name="connsiteX2" fmla="*/ 107838 w 584747"/>
                  <a:gd name="connsiteY2" fmla="*/ 1534392 h 3108009"/>
                  <a:gd name="connsiteX3" fmla="*/ 3390 w 584747"/>
                  <a:gd name="connsiteY3" fmla="*/ 2301022 h 3108009"/>
                  <a:gd name="connsiteX4" fmla="*/ 584747 w 584747"/>
                  <a:gd name="connsiteY4" fmla="*/ 3108009 h 3108009"/>
                  <a:gd name="connsiteX0" fmla="*/ 556065 w 584408"/>
                  <a:gd name="connsiteY0" fmla="*/ 4097 h 3107900"/>
                  <a:gd name="connsiteX1" fmla="*/ 89716 w 584408"/>
                  <a:gd name="connsiteY1" fmla="*/ 789378 h 3107900"/>
                  <a:gd name="connsiteX2" fmla="*/ 122147 w 584408"/>
                  <a:gd name="connsiteY2" fmla="*/ 1538702 h 3107900"/>
                  <a:gd name="connsiteX3" fmla="*/ 3051 w 584408"/>
                  <a:gd name="connsiteY3" fmla="*/ 2300913 h 3107900"/>
                  <a:gd name="connsiteX4" fmla="*/ 584408 w 584408"/>
                  <a:gd name="connsiteY4" fmla="*/ 3107900 h 3107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4408" h="3107900">
                    <a:moveTo>
                      <a:pt x="556065" y="4097"/>
                    </a:moveTo>
                    <a:cubicBezTo>
                      <a:pt x="401692" y="-54646"/>
                      <a:pt x="162036" y="533611"/>
                      <a:pt x="89716" y="789378"/>
                    </a:cubicBezTo>
                    <a:cubicBezTo>
                      <a:pt x="17396" y="1045146"/>
                      <a:pt x="136591" y="1286780"/>
                      <a:pt x="122147" y="1538702"/>
                    </a:cubicBezTo>
                    <a:cubicBezTo>
                      <a:pt x="107703" y="1790625"/>
                      <a:pt x="-21301" y="2039380"/>
                      <a:pt x="3051" y="2300913"/>
                    </a:cubicBezTo>
                    <a:cubicBezTo>
                      <a:pt x="24831" y="2652873"/>
                      <a:pt x="581811" y="3097222"/>
                      <a:pt x="584408" y="3107900"/>
                    </a:cubicBezTo>
                  </a:path>
                </a:pathLst>
              </a:custGeom>
              <a:noFill/>
              <a:ln w="41275">
                <a:solidFill>
                  <a:srgbClr val="C00000"/>
                </a:solidFill>
                <a:headEnd type="none"/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indent="269875"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de-DE" sz="1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GB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269875"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de-DE" sz="1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GB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8" name="Freihandform 47"/>
            <p:cNvSpPr/>
            <p:nvPr/>
          </p:nvSpPr>
          <p:spPr>
            <a:xfrm flipH="1">
              <a:off x="7361829" y="974319"/>
              <a:ext cx="865223" cy="2679448"/>
            </a:xfrm>
            <a:custGeom>
              <a:avLst/>
              <a:gdLst>
                <a:gd name="connsiteX0" fmla="*/ 283118 w 283118"/>
                <a:gd name="connsiteY0" fmla="*/ 0 h 745396"/>
                <a:gd name="connsiteX1" fmla="*/ 1178 w 283118"/>
                <a:gd name="connsiteY1" fmla="*/ 358140 h 745396"/>
                <a:gd name="connsiteX2" fmla="*/ 130718 w 283118"/>
                <a:gd name="connsiteY2" fmla="*/ 533400 h 745396"/>
                <a:gd name="connsiteX0" fmla="*/ 423692 w 423692"/>
                <a:gd name="connsiteY0" fmla="*/ 0 h 860702"/>
                <a:gd name="connsiteX1" fmla="*/ 141752 w 423692"/>
                <a:gd name="connsiteY1" fmla="*/ 358140 h 860702"/>
                <a:gd name="connsiteX2" fmla="*/ 0 w 423692"/>
                <a:gd name="connsiteY2" fmla="*/ 670660 h 860702"/>
                <a:gd name="connsiteX0" fmla="*/ 423692 w 423692"/>
                <a:gd name="connsiteY0" fmla="*/ 0 h 670660"/>
                <a:gd name="connsiteX1" fmla="*/ 141752 w 423692"/>
                <a:gd name="connsiteY1" fmla="*/ 358140 h 670660"/>
                <a:gd name="connsiteX2" fmla="*/ 0 w 423692"/>
                <a:gd name="connsiteY2" fmla="*/ 670660 h 670660"/>
                <a:gd name="connsiteX0" fmla="*/ 423692 w 423692"/>
                <a:gd name="connsiteY0" fmla="*/ 0 h 670660"/>
                <a:gd name="connsiteX1" fmla="*/ 141752 w 423692"/>
                <a:gd name="connsiteY1" fmla="*/ 358140 h 670660"/>
                <a:gd name="connsiteX2" fmla="*/ 0 w 423692"/>
                <a:gd name="connsiteY2" fmla="*/ 670660 h 670660"/>
                <a:gd name="connsiteX0" fmla="*/ 423692 w 423692"/>
                <a:gd name="connsiteY0" fmla="*/ 0 h 670660"/>
                <a:gd name="connsiteX1" fmla="*/ 187670 w 423692"/>
                <a:gd name="connsiteY1" fmla="*/ 281929 h 670660"/>
                <a:gd name="connsiteX2" fmla="*/ 0 w 423692"/>
                <a:gd name="connsiteY2" fmla="*/ 670660 h 670660"/>
                <a:gd name="connsiteX0" fmla="*/ 423692 w 423692"/>
                <a:gd name="connsiteY0" fmla="*/ 0 h 670660"/>
                <a:gd name="connsiteX1" fmla="*/ 187670 w 423692"/>
                <a:gd name="connsiteY1" fmla="*/ 281929 h 670660"/>
                <a:gd name="connsiteX2" fmla="*/ 0 w 423692"/>
                <a:gd name="connsiteY2" fmla="*/ 670660 h 670660"/>
                <a:gd name="connsiteX0" fmla="*/ 423692 w 423692"/>
                <a:gd name="connsiteY0" fmla="*/ 0 h 670660"/>
                <a:gd name="connsiteX1" fmla="*/ 187670 w 423692"/>
                <a:gd name="connsiteY1" fmla="*/ 281929 h 670660"/>
                <a:gd name="connsiteX2" fmla="*/ 0 w 423692"/>
                <a:gd name="connsiteY2" fmla="*/ 670660 h 670660"/>
                <a:gd name="connsiteX0" fmla="*/ 374067 w 374067"/>
                <a:gd name="connsiteY0" fmla="*/ 0 h 754493"/>
                <a:gd name="connsiteX1" fmla="*/ 138045 w 374067"/>
                <a:gd name="connsiteY1" fmla="*/ 281929 h 754493"/>
                <a:gd name="connsiteX2" fmla="*/ 0 w 374067"/>
                <a:gd name="connsiteY2" fmla="*/ 754493 h 754493"/>
                <a:gd name="connsiteX0" fmla="*/ 374067 w 374067"/>
                <a:gd name="connsiteY0" fmla="*/ 0 h 754493"/>
                <a:gd name="connsiteX1" fmla="*/ 138045 w 374067"/>
                <a:gd name="connsiteY1" fmla="*/ 281929 h 754493"/>
                <a:gd name="connsiteX2" fmla="*/ 0 w 374067"/>
                <a:gd name="connsiteY2" fmla="*/ 754493 h 754493"/>
                <a:gd name="connsiteX0" fmla="*/ 374067 w 374067"/>
                <a:gd name="connsiteY0" fmla="*/ 0 h 754493"/>
                <a:gd name="connsiteX1" fmla="*/ 138045 w 374067"/>
                <a:gd name="connsiteY1" fmla="*/ 281929 h 754493"/>
                <a:gd name="connsiteX2" fmla="*/ 0 w 374067"/>
                <a:gd name="connsiteY2" fmla="*/ 754493 h 754493"/>
                <a:gd name="connsiteX0" fmla="*/ 383170 w 383170"/>
                <a:gd name="connsiteY0" fmla="*/ 0 h 789465"/>
                <a:gd name="connsiteX1" fmla="*/ 147148 w 383170"/>
                <a:gd name="connsiteY1" fmla="*/ 281929 h 789465"/>
                <a:gd name="connsiteX2" fmla="*/ 9103 w 383170"/>
                <a:gd name="connsiteY2" fmla="*/ 754493 h 789465"/>
                <a:gd name="connsiteX3" fmla="*/ 13274 w 383170"/>
                <a:gd name="connsiteY3" fmla="*/ 754380 h 789465"/>
                <a:gd name="connsiteX0" fmla="*/ 389650 w 389650"/>
                <a:gd name="connsiteY0" fmla="*/ 0 h 1003211"/>
                <a:gd name="connsiteX1" fmla="*/ 153628 w 389650"/>
                <a:gd name="connsiteY1" fmla="*/ 281929 h 1003211"/>
                <a:gd name="connsiteX2" fmla="*/ 15583 w 389650"/>
                <a:gd name="connsiteY2" fmla="*/ 754493 h 1003211"/>
                <a:gd name="connsiteX3" fmla="*/ 2072 w 389650"/>
                <a:gd name="connsiteY3" fmla="*/ 1003211 h 1003211"/>
                <a:gd name="connsiteX0" fmla="*/ 578529 w 578529"/>
                <a:gd name="connsiteY0" fmla="*/ 0 h 1087077"/>
                <a:gd name="connsiteX1" fmla="*/ 342507 w 578529"/>
                <a:gd name="connsiteY1" fmla="*/ 281929 h 1087077"/>
                <a:gd name="connsiteX2" fmla="*/ 204462 w 578529"/>
                <a:gd name="connsiteY2" fmla="*/ 754493 h 1087077"/>
                <a:gd name="connsiteX3" fmla="*/ 3 w 578529"/>
                <a:gd name="connsiteY3" fmla="*/ 1087077 h 1087077"/>
                <a:gd name="connsiteX0" fmla="*/ 578529 w 578529"/>
                <a:gd name="connsiteY0" fmla="*/ 0 h 1087077"/>
                <a:gd name="connsiteX1" fmla="*/ 342507 w 578529"/>
                <a:gd name="connsiteY1" fmla="*/ 281929 h 1087077"/>
                <a:gd name="connsiteX2" fmla="*/ 204462 w 578529"/>
                <a:gd name="connsiteY2" fmla="*/ 754493 h 1087077"/>
                <a:gd name="connsiteX3" fmla="*/ 3 w 578529"/>
                <a:gd name="connsiteY3" fmla="*/ 1087077 h 1087077"/>
                <a:gd name="connsiteX0" fmla="*/ 578529 w 578529"/>
                <a:gd name="connsiteY0" fmla="*/ 0 h 1087077"/>
                <a:gd name="connsiteX1" fmla="*/ 342507 w 578529"/>
                <a:gd name="connsiteY1" fmla="*/ 281929 h 1087077"/>
                <a:gd name="connsiteX2" fmla="*/ 195622 w 578529"/>
                <a:gd name="connsiteY2" fmla="*/ 917801 h 1087077"/>
                <a:gd name="connsiteX3" fmla="*/ 3 w 578529"/>
                <a:gd name="connsiteY3" fmla="*/ 1087077 h 1087077"/>
                <a:gd name="connsiteX0" fmla="*/ 578526 w 578526"/>
                <a:gd name="connsiteY0" fmla="*/ 0 h 1090621"/>
                <a:gd name="connsiteX1" fmla="*/ 342504 w 578526"/>
                <a:gd name="connsiteY1" fmla="*/ 281929 h 1090621"/>
                <a:gd name="connsiteX2" fmla="*/ 195619 w 578526"/>
                <a:gd name="connsiteY2" fmla="*/ 917801 h 1090621"/>
                <a:gd name="connsiteX3" fmla="*/ 33367 w 578526"/>
                <a:gd name="connsiteY3" fmla="*/ 1074420 h 1090621"/>
                <a:gd name="connsiteX4" fmla="*/ 0 w 578526"/>
                <a:gd name="connsiteY4" fmla="*/ 1087077 h 1090621"/>
                <a:gd name="connsiteX0" fmla="*/ 554198 w 554198"/>
                <a:gd name="connsiteY0" fmla="*/ 0 h 1582800"/>
                <a:gd name="connsiteX1" fmla="*/ 318176 w 554198"/>
                <a:gd name="connsiteY1" fmla="*/ 281929 h 1582800"/>
                <a:gd name="connsiteX2" fmla="*/ 171291 w 554198"/>
                <a:gd name="connsiteY2" fmla="*/ 917801 h 1582800"/>
                <a:gd name="connsiteX3" fmla="*/ 9039 w 554198"/>
                <a:gd name="connsiteY3" fmla="*/ 1074420 h 1582800"/>
                <a:gd name="connsiteX4" fmla="*/ 37384 w 554198"/>
                <a:gd name="connsiteY4" fmla="*/ 1582800 h 1582800"/>
                <a:gd name="connsiteX0" fmla="*/ 551923 w 551923"/>
                <a:gd name="connsiteY0" fmla="*/ 0 h 1582800"/>
                <a:gd name="connsiteX1" fmla="*/ 315901 w 551923"/>
                <a:gd name="connsiteY1" fmla="*/ 281929 h 1582800"/>
                <a:gd name="connsiteX2" fmla="*/ 169016 w 551923"/>
                <a:gd name="connsiteY2" fmla="*/ 917801 h 1582800"/>
                <a:gd name="connsiteX3" fmla="*/ 6764 w 551923"/>
                <a:gd name="connsiteY3" fmla="*/ 1074420 h 1582800"/>
                <a:gd name="connsiteX4" fmla="*/ 31095 w 551923"/>
                <a:gd name="connsiteY4" fmla="*/ 1508760 h 1582800"/>
                <a:gd name="connsiteX5" fmla="*/ 35109 w 551923"/>
                <a:gd name="connsiteY5" fmla="*/ 1582800 h 1582800"/>
                <a:gd name="connsiteX0" fmla="*/ 551923 w 551923"/>
                <a:gd name="connsiteY0" fmla="*/ 0 h 1871642"/>
                <a:gd name="connsiteX1" fmla="*/ 315901 w 551923"/>
                <a:gd name="connsiteY1" fmla="*/ 281929 h 1871642"/>
                <a:gd name="connsiteX2" fmla="*/ 169016 w 551923"/>
                <a:gd name="connsiteY2" fmla="*/ 917801 h 1871642"/>
                <a:gd name="connsiteX3" fmla="*/ 6764 w 551923"/>
                <a:gd name="connsiteY3" fmla="*/ 1074420 h 1871642"/>
                <a:gd name="connsiteX4" fmla="*/ 31095 w 551923"/>
                <a:gd name="connsiteY4" fmla="*/ 1508760 h 1871642"/>
                <a:gd name="connsiteX5" fmla="*/ 242929 w 551923"/>
                <a:gd name="connsiteY5" fmla="*/ 1871642 h 1871642"/>
                <a:gd name="connsiteX0" fmla="*/ 548818 w 548818"/>
                <a:gd name="connsiteY0" fmla="*/ 0 h 1871642"/>
                <a:gd name="connsiteX1" fmla="*/ 312796 w 548818"/>
                <a:gd name="connsiteY1" fmla="*/ 281929 h 1871642"/>
                <a:gd name="connsiteX2" fmla="*/ 165911 w 548818"/>
                <a:gd name="connsiteY2" fmla="*/ 917801 h 1871642"/>
                <a:gd name="connsiteX3" fmla="*/ 3659 w 548818"/>
                <a:gd name="connsiteY3" fmla="*/ 1074420 h 1871642"/>
                <a:gd name="connsiteX4" fmla="*/ 78070 w 548818"/>
                <a:gd name="connsiteY4" fmla="*/ 1501619 h 1871642"/>
                <a:gd name="connsiteX5" fmla="*/ 239824 w 548818"/>
                <a:gd name="connsiteY5" fmla="*/ 1871642 h 1871642"/>
                <a:gd name="connsiteX0" fmla="*/ 549837 w 549837"/>
                <a:gd name="connsiteY0" fmla="*/ 0 h 1871642"/>
                <a:gd name="connsiteX1" fmla="*/ 313815 w 549837"/>
                <a:gd name="connsiteY1" fmla="*/ 281929 h 1871642"/>
                <a:gd name="connsiteX2" fmla="*/ 166930 w 549837"/>
                <a:gd name="connsiteY2" fmla="*/ 917801 h 1871642"/>
                <a:gd name="connsiteX3" fmla="*/ 4678 w 549837"/>
                <a:gd name="connsiteY3" fmla="*/ 1074420 h 1871642"/>
                <a:gd name="connsiteX4" fmla="*/ 79089 w 549837"/>
                <a:gd name="connsiteY4" fmla="*/ 1501619 h 1871642"/>
                <a:gd name="connsiteX5" fmla="*/ 240843 w 549837"/>
                <a:gd name="connsiteY5" fmla="*/ 1871642 h 1871642"/>
                <a:gd name="connsiteX0" fmla="*/ 549837 w 549837"/>
                <a:gd name="connsiteY0" fmla="*/ 0 h 1938589"/>
                <a:gd name="connsiteX1" fmla="*/ 313815 w 549837"/>
                <a:gd name="connsiteY1" fmla="*/ 281929 h 1938589"/>
                <a:gd name="connsiteX2" fmla="*/ 166930 w 549837"/>
                <a:gd name="connsiteY2" fmla="*/ 917801 h 1938589"/>
                <a:gd name="connsiteX3" fmla="*/ 4678 w 549837"/>
                <a:gd name="connsiteY3" fmla="*/ 1074420 h 1938589"/>
                <a:gd name="connsiteX4" fmla="*/ 79089 w 549837"/>
                <a:gd name="connsiteY4" fmla="*/ 1501619 h 1938589"/>
                <a:gd name="connsiteX5" fmla="*/ 215803 w 549837"/>
                <a:gd name="connsiteY5" fmla="*/ 1938589 h 1938589"/>
                <a:gd name="connsiteX0" fmla="*/ 549837 w 549837"/>
                <a:gd name="connsiteY0" fmla="*/ 0 h 1938589"/>
                <a:gd name="connsiteX1" fmla="*/ 313815 w 549837"/>
                <a:gd name="connsiteY1" fmla="*/ 281929 h 1938589"/>
                <a:gd name="connsiteX2" fmla="*/ 208664 w 549837"/>
                <a:gd name="connsiteY2" fmla="*/ 696757 h 1938589"/>
                <a:gd name="connsiteX3" fmla="*/ 4678 w 549837"/>
                <a:gd name="connsiteY3" fmla="*/ 1074420 h 1938589"/>
                <a:gd name="connsiteX4" fmla="*/ 79089 w 549837"/>
                <a:gd name="connsiteY4" fmla="*/ 1501619 h 1938589"/>
                <a:gd name="connsiteX5" fmla="*/ 215803 w 549837"/>
                <a:gd name="connsiteY5" fmla="*/ 1938589 h 1938589"/>
                <a:gd name="connsiteX0" fmla="*/ 549986 w 549986"/>
                <a:gd name="connsiteY0" fmla="*/ 0 h 1938589"/>
                <a:gd name="connsiteX1" fmla="*/ 313964 w 549986"/>
                <a:gd name="connsiteY1" fmla="*/ 281929 h 1938589"/>
                <a:gd name="connsiteX2" fmla="*/ 208813 w 549986"/>
                <a:gd name="connsiteY2" fmla="*/ 696757 h 1938589"/>
                <a:gd name="connsiteX3" fmla="*/ 4827 w 549986"/>
                <a:gd name="connsiteY3" fmla="*/ 1074420 h 1938589"/>
                <a:gd name="connsiteX4" fmla="*/ 79238 w 549986"/>
                <a:gd name="connsiteY4" fmla="*/ 1501619 h 1938589"/>
                <a:gd name="connsiteX5" fmla="*/ 200370 w 549986"/>
                <a:gd name="connsiteY5" fmla="*/ 1874520 h 1938589"/>
                <a:gd name="connsiteX6" fmla="*/ 215952 w 549986"/>
                <a:gd name="connsiteY6" fmla="*/ 1938589 h 1938589"/>
                <a:gd name="connsiteX0" fmla="*/ 549986 w 549986"/>
                <a:gd name="connsiteY0" fmla="*/ 0 h 1967001"/>
                <a:gd name="connsiteX1" fmla="*/ 313964 w 549986"/>
                <a:gd name="connsiteY1" fmla="*/ 281929 h 1967001"/>
                <a:gd name="connsiteX2" fmla="*/ 208813 w 549986"/>
                <a:gd name="connsiteY2" fmla="*/ 696757 h 1967001"/>
                <a:gd name="connsiteX3" fmla="*/ 4827 w 549986"/>
                <a:gd name="connsiteY3" fmla="*/ 1074420 h 1967001"/>
                <a:gd name="connsiteX4" fmla="*/ 79238 w 549986"/>
                <a:gd name="connsiteY4" fmla="*/ 1501619 h 1967001"/>
                <a:gd name="connsiteX5" fmla="*/ 200370 w 549986"/>
                <a:gd name="connsiteY5" fmla="*/ 1874520 h 1967001"/>
                <a:gd name="connsiteX6" fmla="*/ 520495 w 549986"/>
                <a:gd name="connsiteY6" fmla="*/ 1967001 h 1967001"/>
                <a:gd name="connsiteX0" fmla="*/ 549986 w 549986"/>
                <a:gd name="connsiteY0" fmla="*/ 0 h 1997123"/>
                <a:gd name="connsiteX1" fmla="*/ 313964 w 549986"/>
                <a:gd name="connsiteY1" fmla="*/ 281929 h 1997123"/>
                <a:gd name="connsiteX2" fmla="*/ 208813 w 549986"/>
                <a:gd name="connsiteY2" fmla="*/ 696757 h 1997123"/>
                <a:gd name="connsiteX3" fmla="*/ 4827 w 549986"/>
                <a:gd name="connsiteY3" fmla="*/ 1074420 h 1997123"/>
                <a:gd name="connsiteX4" fmla="*/ 79238 w 549986"/>
                <a:gd name="connsiteY4" fmla="*/ 1501619 h 1997123"/>
                <a:gd name="connsiteX5" fmla="*/ 180697 w 549986"/>
                <a:gd name="connsiteY5" fmla="*/ 1967001 h 1997123"/>
                <a:gd name="connsiteX6" fmla="*/ 520495 w 549986"/>
                <a:gd name="connsiteY6" fmla="*/ 1967001 h 1997123"/>
                <a:gd name="connsiteX0" fmla="*/ 549986 w 549986"/>
                <a:gd name="connsiteY0" fmla="*/ 0 h 2020777"/>
                <a:gd name="connsiteX1" fmla="*/ 313964 w 549986"/>
                <a:gd name="connsiteY1" fmla="*/ 281929 h 2020777"/>
                <a:gd name="connsiteX2" fmla="*/ 208813 w 549986"/>
                <a:gd name="connsiteY2" fmla="*/ 696757 h 2020777"/>
                <a:gd name="connsiteX3" fmla="*/ 4827 w 549986"/>
                <a:gd name="connsiteY3" fmla="*/ 1074420 h 2020777"/>
                <a:gd name="connsiteX4" fmla="*/ 79238 w 549986"/>
                <a:gd name="connsiteY4" fmla="*/ 1501619 h 2020777"/>
                <a:gd name="connsiteX5" fmla="*/ 180697 w 549986"/>
                <a:gd name="connsiteY5" fmla="*/ 1967001 h 2020777"/>
                <a:gd name="connsiteX6" fmla="*/ 520495 w 549986"/>
                <a:gd name="connsiteY6" fmla="*/ 1967001 h 2020777"/>
                <a:gd name="connsiteX0" fmla="*/ 549986 w 549986"/>
                <a:gd name="connsiteY0" fmla="*/ 0 h 2020777"/>
                <a:gd name="connsiteX1" fmla="*/ 313964 w 549986"/>
                <a:gd name="connsiteY1" fmla="*/ 281929 h 2020777"/>
                <a:gd name="connsiteX2" fmla="*/ 208813 w 549986"/>
                <a:gd name="connsiteY2" fmla="*/ 696757 h 2020777"/>
                <a:gd name="connsiteX3" fmla="*/ 4827 w 549986"/>
                <a:gd name="connsiteY3" fmla="*/ 1074420 h 2020777"/>
                <a:gd name="connsiteX4" fmla="*/ 79238 w 549986"/>
                <a:gd name="connsiteY4" fmla="*/ 1501619 h 2020777"/>
                <a:gd name="connsiteX5" fmla="*/ 180697 w 549986"/>
                <a:gd name="connsiteY5" fmla="*/ 1967001 h 2020777"/>
                <a:gd name="connsiteX6" fmla="*/ 520495 w 549986"/>
                <a:gd name="connsiteY6" fmla="*/ 1967001 h 2020777"/>
                <a:gd name="connsiteX0" fmla="*/ 549986 w 549986"/>
                <a:gd name="connsiteY0" fmla="*/ 0 h 2015618"/>
                <a:gd name="connsiteX1" fmla="*/ 313964 w 549986"/>
                <a:gd name="connsiteY1" fmla="*/ 281929 h 2015618"/>
                <a:gd name="connsiteX2" fmla="*/ 208813 w 549986"/>
                <a:gd name="connsiteY2" fmla="*/ 696757 h 2015618"/>
                <a:gd name="connsiteX3" fmla="*/ 4827 w 549986"/>
                <a:gd name="connsiteY3" fmla="*/ 1074420 h 2015618"/>
                <a:gd name="connsiteX4" fmla="*/ 79238 w 549986"/>
                <a:gd name="connsiteY4" fmla="*/ 1501619 h 2015618"/>
                <a:gd name="connsiteX5" fmla="*/ 180697 w 549986"/>
                <a:gd name="connsiteY5" fmla="*/ 1967001 h 2015618"/>
                <a:gd name="connsiteX6" fmla="*/ 520495 w 549986"/>
                <a:gd name="connsiteY6" fmla="*/ 1943340 h 2015618"/>
                <a:gd name="connsiteX0" fmla="*/ 599863 w 599863"/>
                <a:gd name="connsiteY0" fmla="*/ 0 h 2015618"/>
                <a:gd name="connsiteX1" fmla="*/ 363841 w 599863"/>
                <a:gd name="connsiteY1" fmla="*/ 281929 h 2015618"/>
                <a:gd name="connsiteX2" fmla="*/ 258690 w 599863"/>
                <a:gd name="connsiteY2" fmla="*/ 696757 h 2015618"/>
                <a:gd name="connsiteX3" fmla="*/ 2979 w 599863"/>
                <a:gd name="connsiteY3" fmla="*/ 1082041 h 2015618"/>
                <a:gd name="connsiteX4" fmla="*/ 129115 w 599863"/>
                <a:gd name="connsiteY4" fmla="*/ 1501619 h 2015618"/>
                <a:gd name="connsiteX5" fmla="*/ 230574 w 599863"/>
                <a:gd name="connsiteY5" fmla="*/ 1967001 h 2015618"/>
                <a:gd name="connsiteX6" fmla="*/ 570372 w 599863"/>
                <a:gd name="connsiteY6" fmla="*/ 1943340 h 2015618"/>
                <a:gd name="connsiteX0" fmla="*/ 599463 w 599463"/>
                <a:gd name="connsiteY0" fmla="*/ 0 h 2015618"/>
                <a:gd name="connsiteX1" fmla="*/ 363441 w 599463"/>
                <a:gd name="connsiteY1" fmla="*/ 281929 h 2015618"/>
                <a:gd name="connsiteX2" fmla="*/ 258290 w 599463"/>
                <a:gd name="connsiteY2" fmla="*/ 696757 h 2015618"/>
                <a:gd name="connsiteX3" fmla="*/ 2579 w 599463"/>
                <a:gd name="connsiteY3" fmla="*/ 1082041 h 2015618"/>
                <a:gd name="connsiteX4" fmla="*/ 149580 w 599463"/>
                <a:gd name="connsiteY4" fmla="*/ 1501476 h 2015618"/>
                <a:gd name="connsiteX5" fmla="*/ 230174 w 599463"/>
                <a:gd name="connsiteY5" fmla="*/ 1967001 h 2015618"/>
                <a:gd name="connsiteX6" fmla="*/ 569972 w 599463"/>
                <a:gd name="connsiteY6" fmla="*/ 1943340 h 2015618"/>
                <a:gd name="connsiteX0" fmla="*/ 599334 w 599334"/>
                <a:gd name="connsiteY0" fmla="*/ 0 h 2015618"/>
                <a:gd name="connsiteX1" fmla="*/ 363312 w 599334"/>
                <a:gd name="connsiteY1" fmla="*/ 281929 h 2015618"/>
                <a:gd name="connsiteX2" fmla="*/ 258161 w 599334"/>
                <a:gd name="connsiteY2" fmla="*/ 696757 h 2015618"/>
                <a:gd name="connsiteX3" fmla="*/ 2450 w 599334"/>
                <a:gd name="connsiteY3" fmla="*/ 1082041 h 2015618"/>
                <a:gd name="connsiteX4" fmla="*/ 149451 w 599334"/>
                <a:gd name="connsiteY4" fmla="*/ 1501476 h 2015618"/>
                <a:gd name="connsiteX5" fmla="*/ 230045 w 599334"/>
                <a:gd name="connsiteY5" fmla="*/ 1967001 h 2015618"/>
                <a:gd name="connsiteX6" fmla="*/ 569843 w 599334"/>
                <a:gd name="connsiteY6" fmla="*/ 1943340 h 2015618"/>
                <a:gd name="connsiteX0" fmla="*/ 599334 w 599334"/>
                <a:gd name="connsiteY0" fmla="*/ 0 h 2015618"/>
                <a:gd name="connsiteX1" fmla="*/ 363312 w 599334"/>
                <a:gd name="connsiteY1" fmla="*/ 281929 h 2015618"/>
                <a:gd name="connsiteX2" fmla="*/ 258161 w 599334"/>
                <a:gd name="connsiteY2" fmla="*/ 696757 h 2015618"/>
                <a:gd name="connsiteX3" fmla="*/ 2450 w 599334"/>
                <a:gd name="connsiteY3" fmla="*/ 1082041 h 2015618"/>
                <a:gd name="connsiteX4" fmla="*/ 149451 w 599334"/>
                <a:gd name="connsiteY4" fmla="*/ 1501476 h 2015618"/>
                <a:gd name="connsiteX5" fmla="*/ 230045 w 599334"/>
                <a:gd name="connsiteY5" fmla="*/ 1967001 h 2015618"/>
                <a:gd name="connsiteX6" fmla="*/ 569843 w 599334"/>
                <a:gd name="connsiteY6" fmla="*/ 1943340 h 2015618"/>
                <a:gd name="connsiteX0" fmla="*/ 557617 w 569843"/>
                <a:gd name="connsiteY0" fmla="*/ 0 h 2015618"/>
                <a:gd name="connsiteX1" fmla="*/ 363312 w 569843"/>
                <a:gd name="connsiteY1" fmla="*/ 281929 h 2015618"/>
                <a:gd name="connsiteX2" fmla="*/ 258161 w 569843"/>
                <a:gd name="connsiteY2" fmla="*/ 696757 h 2015618"/>
                <a:gd name="connsiteX3" fmla="*/ 2450 w 569843"/>
                <a:gd name="connsiteY3" fmla="*/ 1082041 h 2015618"/>
                <a:gd name="connsiteX4" fmla="*/ 149451 w 569843"/>
                <a:gd name="connsiteY4" fmla="*/ 1501476 h 2015618"/>
                <a:gd name="connsiteX5" fmla="*/ 230045 w 569843"/>
                <a:gd name="connsiteY5" fmla="*/ 1967001 h 2015618"/>
                <a:gd name="connsiteX6" fmla="*/ 569843 w 569843"/>
                <a:gd name="connsiteY6" fmla="*/ 1943340 h 2015618"/>
                <a:gd name="connsiteX0" fmla="*/ 557617 w 569843"/>
                <a:gd name="connsiteY0" fmla="*/ 0 h 2015618"/>
                <a:gd name="connsiteX1" fmla="*/ 363312 w 569843"/>
                <a:gd name="connsiteY1" fmla="*/ 281929 h 2015618"/>
                <a:gd name="connsiteX2" fmla="*/ 258161 w 569843"/>
                <a:gd name="connsiteY2" fmla="*/ 696757 h 2015618"/>
                <a:gd name="connsiteX3" fmla="*/ 2450 w 569843"/>
                <a:gd name="connsiteY3" fmla="*/ 1082041 h 2015618"/>
                <a:gd name="connsiteX4" fmla="*/ 149451 w 569843"/>
                <a:gd name="connsiteY4" fmla="*/ 1501476 h 2015618"/>
                <a:gd name="connsiteX5" fmla="*/ 230045 w 569843"/>
                <a:gd name="connsiteY5" fmla="*/ 1967001 h 2015618"/>
                <a:gd name="connsiteX6" fmla="*/ 569843 w 569843"/>
                <a:gd name="connsiteY6" fmla="*/ 1943340 h 2015618"/>
                <a:gd name="connsiteX0" fmla="*/ 557617 w 569843"/>
                <a:gd name="connsiteY0" fmla="*/ 37581 h 2053199"/>
                <a:gd name="connsiteX1" fmla="*/ 218215 w 569843"/>
                <a:gd name="connsiteY1" fmla="*/ 37581 h 2053199"/>
                <a:gd name="connsiteX2" fmla="*/ 258161 w 569843"/>
                <a:gd name="connsiteY2" fmla="*/ 734338 h 2053199"/>
                <a:gd name="connsiteX3" fmla="*/ 2450 w 569843"/>
                <a:gd name="connsiteY3" fmla="*/ 1119622 h 2053199"/>
                <a:gd name="connsiteX4" fmla="*/ 149451 w 569843"/>
                <a:gd name="connsiteY4" fmla="*/ 1539057 h 2053199"/>
                <a:gd name="connsiteX5" fmla="*/ 230045 w 569843"/>
                <a:gd name="connsiteY5" fmla="*/ 2004582 h 2053199"/>
                <a:gd name="connsiteX6" fmla="*/ 569843 w 569843"/>
                <a:gd name="connsiteY6" fmla="*/ 1980921 h 2053199"/>
                <a:gd name="connsiteX0" fmla="*/ 557617 w 569843"/>
                <a:gd name="connsiteY0" fmla="*/ 37581 h 2101092"/>
                <a:gd name="connsiteX1" fmla="*/ 218215 w 569843"/>
                <a:gd name="connsiteY1" fmla="*/ 37581 h 2101092"/>
                <a:gd name="connsiteX2" fmla="*/ 258161 w 569843"/>
                <a:gd name="connsiteY2" fmla="*/ 734338 h 2101092"/>
                <a:gd name="connsiteX3" fmla="*/ 2450 w 569843"/>
                <a:gd name="connsiteY3" fmla="*/ 1119622 h 2101092"/>
                <a:gd name="connsiteX4" fmla="*/ 149451 w 569843"/>
                <a:gd name="connsiteY4" fmla="*/ 1539057 h 2101092"/>
                <a:gd name="connsiteX5" fmla="*/ 230045 w 569843"/>
                <a:gd name="connsiteY5" fmla="*/ 2004582 h 2101092"/>
                <a:gd name="connsiteX6" fmla="*/ 569843 w 569843"/>
                <a:gd name="connsiteY6" fmla="*/ 2101092 h 2101092"/>
                <a:gd name="connsiteX0" fmla="*/ 630628 w 642854"/>
                <a:gd name="connsiteY0" fmla="*/ 22597 h 2086108"/>
                <a:gd name="connsiteX1" fmla="*/ 291226 w 642854"/>
                <a:gd name="connsiteY1" fmla="*/ 22597 h 2086108"/>
                <a:gd name="connsiteX2" fmla="*/ 10442 w 642854"/>
                <a:gd name="connsiteY2" fmla="*/ 573259 h 2086108"/>
                <a:gd name="connsiteX3" fmla="*/ 75461 w 642854"/>
                <a:gd name="connsiteY3" fmla="*/ 1104638 h 2086108"/>
                <a:gd name="connsiteX4" fmla="*/ 222462 w 642854"/>
                <a:gd name="connsiteY4" fmla="*/ 1524073 h 2086108"/>
                <a:gd name="connsiteX5" fmla="*/ 303056 w 642854"/>
                <a:gd name="connsiteY5" fmla="*/ 1989598 h 2086108"/>
                <a:gd name="connsiteX6" fmla="*/ 642854 w 642854"/>
                <a:gd name="connsiteY6" fmla="*/ 2086108 h 2086108"/>
                <a:gd name="connsiteX0" fmla="*/ 630628 w 642854"/>
                <a:gd name="connsiteY0" fmla="*/ 58869 h 2122380"/>
                <a:gd name="connsiteX1" fmla="*/ 291226 w 642854"/>
                <a:gd name="connsiteY1" fmla="*/ 58869 h 2122380"/>
                <a:gd name="connsiteX2" fmla="*/ 10442 w 642854"/>
                <a:gd name="connsiteY2" fmla="*/ 609531 h 2122380"/>
                <a:gd name="connsiteX3" fmla="*/ 75461 w 642854"/>
                <a:gd name="connsiteY3" fmla="*/ 1140910 h 2122380"/>
                <a:gd name="connsiteX4" fmla="*/ 222462 w 642854"/>
                <a:gd name="connsiteY4" fmla="*/ 1560345 h 2122380"/>
                <a:gd name="connsiteX5" fmla="*/ 303056 w 642854"/>
                <a:gd name="connsiteY5" fmla="*/ 2025870 h 2122380"/>
                <a:gd name="connsiteX6" fmla="*/ 642854 w 642854"/>
                <a:gd name="connsiteY6" fmla="*/ 2122380 h 2122380"/>
                <a:gd name="connsiteX0" fmla="*/ 628150 w 640376"/>
                <a:gd name="connsiteY0" fmla="*/ 83943 h 2147454"/>
                <a:gd name="connsiteX1" fmla="*/ 249662 w 640376"/>
                <a:gd name="connsiteY1" fmla="*/ 45041 h 2147454"/>
                <a:gd name="connsiteX2" fmla="*/ 7964 w 640376"/>
                <a:gd name="connsiteY2" fmla="*/ 634605 h 2147454"/>
                <a:gd name="connsiteX3" fmla="*/ 72983 w 640376"/>
                <a:gd name="connsiteY3" fmla="*/ 1165984 h 2147454"/>
                <a:gd name="connsiteX4" fmla="*/ 219984 w 640376"/>
                <a:gd name="connsiteY4" fmla="*/ 1585419 h 2147454"/>
                <a:gd name="connsiteX5" fmla="*/ 300578 w 640376"/>
                <a:gd name="connsiteY5" fmla="*/ 2050944 h 2147454"/>
                <a:gd name="connsiteX6" fmla="*/ 640376 w 640376"/>
                <a:gd name="connsiteY6" fmla="*/ 2147454 h 2147454"/>
                <a:gd name="connsiteX0" fmla="*/ 678978 w 691204"/>
                <a:gd name="connsiteY0" fmla="*/ 75271 h 2138782"/>
                <a:gd name="connsiteX1" fmla="*/ 300490 w 691204"/>
                <a:gd name="connsiteY1" fmla="*/ 36369 h 2138782"/>
                <a:gd name="connsiteX2" fmla="*/ 5177 w 691204"/>
                <a:gd name="connsiteY2" fmla="*/ 508482 h 2138782"/>
                <a:gd name="connsiteX3" fmla="*/ 123811 w 691204"/>
                <a:gd name="connsiteY3" fmla="*/ 1157312 h 2138782"/>
                <a:gd name="connsiteX4" fmla="*/ 270812 w 691204"/>
                <a:gd name="connsiteY4" fmla="*/ 1576747 h 2138782"/>
                <a:gd name="connsiteX5" fmla="*/ 351406 w 691204"/>
                <a:gd name="connsiteY5" fmla="*/ 2042272 h 2138782"/>
                <a:gd name="connsiteX6" fmla="*/ 691204 w 691204"/>
                <a:gd name="connsiteY6" fmla="*/ 2138782 h 2138782"/>
                <a:gd name="connsiteX0" fmla="*/ 675440 w 687666"/>
                <a:gd name="connsiteY0" fmla="*/ 75271 h 2138782"/>
                <a:gd name="connsiteX1" fmla="*/ 296952 w 687666"/>
                <a:gd name="connsiteY1" fmla="*/ 36369 h 2138782"/>
                <a:gd name="connsiteX2" fmla="*/ 1639 w 687666"/>
                <a:gd name="connsiteY2" fmla="*/ 508482 h 2138782"/>
                <a:gd name="connsiteX3" fmla="*/ 120273 w 687666"/>
                <a:gd name="connsiteY3" fmla="*/ 1157312 h 2138782"/>
                <a:gd name="connsiteX4" fmla="*/ 267274 w 687666"/>
                <a:gd name="connsiteY4" fmla="*/ 1576747 h 2138782"/>
                <a:gd name="connsiteX5" fmla="*/ 347868 w 687666"/>
                <a:gd name="connsiteY5" fmla="*/ 2042272 h 2138782"/>
                <a:gd name="connsiteX6" fmla="*/ 687666 w 687666"/>
                <a:gd name="connsiteY6" fmla="*/ 2138782 h 2138782"/>
                <a:gd name="connsiteX0" fmla="*/ 675440 w 687666"/>
                <a:gd name="connsiteY0" fmla="*/ 52455 h 2115966"/>
                <a:gd name="connsiteX1" fmla="*/ 296952 w 687666"/>
                <a:gd name="connsiteY1" fmla="*/ 13553 h 2115966"/>
                <a:gd name="connsiteX2" fmla="*/ 1639 w 687666"/>
                <a:gd name="connsiteY2" fmla="*/ 485666 h 2115966"/>
                <a:gd name="connsiteX3" fmla="*/ 120273 w 687666"/>
                <a:gd name="connsiteY3" fmla="*/ 1134496 h 2115966"/>
                <a:gd name="connsiteX4" fmla="*/ 267274 w 687666"/>
                <a:gd name="connsiteY4" fmla="*/ 1553931 h 2115966"/>
                <a:gd name="connsiteX5" fmla="*/ 347868 w 687666"/>
                <a:gd name="connsiteY5" fmla="*/ 2019456 h 2115966"/>
                <a:gd name="connsiteX6" fmla="*/ 687666 w 687666"/>
                <a:gd name="connsiteY6" fmla="*/ 2115966 h 2115966"/>
                <a:gd name="connsiteX0" fmla="*/ 680102 w 692328"/>
                <a:gd name="connsiteY0" fmla="*/ 52455 h 2115966"/>
                <a:gd name="connsiteX1" fmla="*/ 301614 w 692328"/>
                <a:gd name="connsiteY1" fmla="*/ 13553 h 2115966"/>
                <a:gd name="connsiteX2" fmla="*/ 6301 w 692328"/>
                <a:gd name="connsiteY2" fmla="*/ 485666 h 2115966"/>
                <a:gd name="connsiteX3" fmla="*/ 113134 w 692328"/>
                <a:gd name="connsiteY3" fmla="*/ 1151766 h 2115966"/>
                <a:gd name="connsiteX4" fmla="*/ 271936 w 692328"/>
                <a:gd name="connsiteY4" fmla="*/ 1553931 h 2115966"/>
                <a:gd name="connsiteX5" fmla="*/ 352530 w 692328"/>
                <a:gd name="connsiteY5" fmla="*/ 2019456 h 2115966"/>
                <a:gd name="connsiteX6" fmla="*/ 692328 w 692328"/>
                <a:gd name="connsiteY6" fmla="*/ 2115966 h 2115966"/>
                <a:gd name="connsiteX0" fmla="*/ 680102 w 692328"/>
                <a:gd name="connsiteY0" fmla="*/ 52455 h 2115966"/>
                <a:gd name="connsiteX1" fmla="*/ 301614 w 692328"/>
                <a:gd name="connsiteY1" fmla="*/ 13553 h 2115966"/>
                <a:gd name="connsiteX2" fmla="*/ 6301 w 692328"/>
                <a:gd name="connsiteY2" fmla="*/ 485666 h 2115966"/>
                <a:gd name="connsiteX3" fmla="*/ 113134 w 692328"/>
                <a:gd name="connsiteY3" fmla="*/ 1151766 h 2115966"/>
                <a:gd name="connsiteX4" fmla="*/ 271936 w 692328"/>
                <a:gd name="connsiteY4" fmla="*/ 1553931 h 2115966"/>
                <a:gd name="connsiteX5" fmla="*/ 417134 w 692328"/>
                <a:gd name="connsiteY5" fmla="*/ 1990733 h 2115966"/>
                <a:gd name="connsiteX6" fmla="*/ 692328 w 692328"/>
                <a:gd name="connsiteY6" fmla="*/ 2115966 h 2115966"/>
                <a:gd name="connsiteX0" fmla="*/ 679907 w 692133"/>
                <a:gd name="connsiteY0" fmla="*/ 52455 h 2115966"/>
                <a:gd name="connsiteX1" fmla="*/ 301419 w 692133"/>
                <a:gd name="connsiteY1" fmla="*/ 13553 h 2115966"/>
                <a:gd name="connsiteX2" fmla="*/ 6106 w 692133"/>
                <a:gd name="connsiteY2" fmla="*/ 485666 h 2115966"/>
                <a:gd name="connsiteX3" fmla="*/ 112939 w 692133"/>
                <a:gd name="connsiteY3" fmla="*/ 1151766 h 2115966"/>
                <a:gd name="connsiteX4" fmla="*/ 247328 w 692133"/>
                <a:gd name="connsiteY4" fmla="*/ 1591926 h 2115966"/>
                <a:gd name="connsiteX5" fmla="*/ 416939 w 692133"/>
                <a:gd name="connsiteY5" fmla="*/ 1990733 h 2115966"/>
                <a:gd name="connsiteX6" fmla="*/ 692133 w 692133"/>
                <a:gd name="connsiteY6" fmla="*/ 2115966 h 2115966"/>
                <a:gd name="connsiteX0" fmla="*/ 679907 w 692133"/>
                <a:gd name="connsiteY0" fmla="*/ 52455 h 2115966"/>
                <a:gd name="connsiteX1" fmla="*/ 301419 w 692133"/>
                <a:gd name="connsiteY1" fmla="*/ 13553 h 2115966"/>
                <a:gd name="connsiteX2" fmla="*/ 6106 w 692133"/>
                <a:gd name="connsiteY2" fmla="*/ 485666 h 2115966"/>
                <a:gd name="connsiteX3" fmla="*/ 112939 w 692133"/>
                <a:gd name="connsiteY3" fmla="*/ 1151766 h 2115966"/>
                <a:gd name="connsiteX4" fmla="*/ 247328 w 692133"/>
                <a:gd name="connsiteY4" fmla="*/ 1591926 h 2115966"/>
                <a:gd name="connsiteX5" fmla="*/ 416939 w 692133"/>
                <a:gd name="connsiteY5" fmla="*/ 1990733 h 2115966"/>
                <a:gd name="connsiteX6" fmla="*/ 692133 w 692133"/>
                <a:gd name="connsiteY6" fmla="*/ 2115966 h 2115966"/>
                <a:gd name="connsiteX0" fmla="*/ 679907 w 692133"/>
                <a:gd name="connsiteY0" fmla="*/ 52455 h 2115966"/>
                <a:gd name="connsiteX1" fmla="*/ 301419 w 692133"/>
                <a:gd name="connsiteY1" fmla="*/ 13553 h 2115966"/>
                <a:gd name="connsiteX2" fmla="*/ 6106 w 692133"/>
                <a:gd name="connsiteY2" fmla="*/ 485666 h 2115966"/>
                <a:gd name="connsiteX3" fmla="*/ 112939 w 692133"/>
                <a:gd name="connsiteY3" fmla="*/ 1151766 h 2115966"/>
                <a:gd name="connsiteX4" fmla="*/ 247328 w 692133"/>
                <a:gd name="connsiteY4" fmla="*/ 1591926 h 2115966"/>
                <a:gd name="connsiteX5" fmla="*/ 416939 w 692133"/>
                <a:gd name="connsiteY5" fmla="*/ 1990733 h 2115966"/>
                <a:gd name="connsiteX6" fmla="*/ 692133 w 692133"/>
                <a:gd name="connsiteY6" fmla="*/ 2115966 h 2115966"/>
                <a:gd name="connsiteX0" fmla="*/ 679907 w 692133"/>
                <a:gd name="connsiteY0" fmla="*/ 52455 h 2115966"/>
                <a:gd name="connsiteX1" fmla="*/ 301419 w 692133"/>
                <a:gd name="connsiteY1" fmla="*/ 13553 h 2115966"/>
                <a:gd name="connsiteX2" fmla="*/ 6106 w 692133"/>
                <a:gd name="connsiteY2" fmla="*/ 485666 h 2115966"/>
                <a:gd name="connsiteX3" fmla="*/ 112939 w 692133"/>
                <a:gd name="connsiteY3" fmla="*/ 1151766 h 2115966"/>
                <a:gd name="connsiteX4" fmla="*/ 247328 w 692133"/>
                <a:gd name="connsiteY4" fmla="*/ 1591926 h 2115966"/>
                <a:gd name="connsiteX5" fmla="*/ 416939 w 692133"/>
                <a:gd name="connsiteY5" fmla="*/ 1990733 h 2115966"/>
                <a:gd name="connsiteX6" fmla="*/ 692133 w 692133"/>
                <a:gd name="connsiteY6" fmla="*/ 2115966 h 2115966"/>
                <a:gd name="connsiteX0" fmla="*/ 679907 w 692133"/>
                <a:gd name="connsiteY0" fmla="*/ 52455 h 2115966"/>
                <a:gd name="connsiteX1" fmla="*/ 301419 w 692133"/>
                <a:gd name="connsiteY1" fmla="*/ 13553 h 2115966"/>
                <a:gd name="connsiteX2" fmla="*/ 6106 w 692133"/>
                <a:gd name="connsiteY2" fmla="*/ 485666 h 2115966"/>
                <a:gd name="connsiteX3" fmla="*/ 112939 w 692133"/>
                <a:gd name="connsiteY3" fmla="*/ 1151766 h 2115966"/>
                <a:gd name="connsiteX4" fmla="*/ 247328 w 692133"/>
                <a:gd name="connsiteY4" fmla="*/ 1591926 h 2115966"/>
                <a:gd name="connsiteX5" fmla="*/ 416939 w 692133"/>
                <a:gd name="connsiteY5" fmla="*/ 1990733 h 2115966"/>
                <a:gd name="connsiteX6" fmla="*/ 692133 w 692133"/>
                <a:gd name="connsiteY6" fmla="*/ 2115966 h 2115966"/>
                <a:gd name="connsiteX0" fmla="*/ 677169 w 689395"/>
                <a:gd name="connsiteY0" fmla="*/ 153690 h 2217201"/>
                <a:gd name="connsiteX1" fmla="*/ 240091 w 689395"/>
                <a:gd name="connsiteY1" fmla="*/ 2531 h 2217201"/>
                <a:gd name="connsiteX2" fmla="*/ 3368 w 689395"/>
                <a:gd name="connsiteY2" fmla="*/ 586901 h 2217201"/>
                <a:gd name="connsiteX3" fmla="*/ 110201 w 689395"/>
                <a:gd name="connsiteY3" fmla="*/ 1253001 h 2217201"/>
                <a:gd name="connsiteX4" fmla="*/ 244590 w 689395"/>
                <a:gd name="connsiteY4" fmla="*/ 1693161 h 2217201"/>
                <a:gd name="connsiteX5" fmla="*/ 414201 w 689395"/>
                <a:gd name="connsiteY5" fmla="*/ 2091968 h 2217201"/>
                <a:gd name="connsiteX6" fmla="*/ 689395 w 689395"/>
                <a:gd name="connsiteY6" fmla="*/ 2217201 h 2217201"/>
                <a:gd name="connsiteX0" fmla="*/ 715433 w 727659"/>
                <a:gd name="connsiteY0" fmla="*/ 163047 h 2226558"/>
                <a:gd name="connsiteX1" fmla="*/ 278355 w 727659"/>
                <a:gd name="connsiteY1" fmla="*/ 11888 h 2226558"/>
                <a:gd name="connsiteX2" fmla="*/ 2571 w 727659"/>
                <a:gd name="connsiteY2" fmla="*/ 484001 h 2226558"/>
                <a:gd name="connsiteX3" fmla="*/ 148465 w 727659"/>
                <a:gd name="connsiteY3" fmla="*/ 1262358 h 2226558"/>
                <a:gd name="connsiteX4" fmla="*/ 282854 w 727659"/>
                <a:gd name="connsiteY4" fmla="*/ 1702518 h 2226558"/>
                <a:gd name="connsiteX5" fmla="*/ 452465 w 727659"/>
                <a:gd name="connsiteY5" fmla="*/ 2101325 h 2226558"/>
                <a:gd name="connsiteX6" fmla="*/ 727659 w 727659"/>
                <a:gd name="connsiteY6" fmla="*/ 2226558 h 2226558"/>
                <a:gd name="connsiteX0" fmla="*/ 715433 w 727659"/>
                <a:gd name="connsiteY0" fmla="*/ 151183 h 2214694"/>
                <a:gd name="connsiteX1" fmla="*/ 278355 w 727659"/>
                <a:gd name="connsiteY1" fmla="*/ 24 h 2214694"/>
                <a:gd name="connsiteX2" fmla="*/ 2571 w 727659"/>
                <a:gd name="connsiteY2" fmla="*/ 472137 h 2214694"/>
                <a:gd name="connsiteX3" fmla="*/ 148465 w 727659"/>
                <a:gd name="connsiteY3" fmla="*/ 1250494 h 2214694"/>
                <a:gd name="connsiteX4" fmla="*/ 282854 w 727659"/>
                <a:gd name="connsiteY4" fmla="*/ 1690654 h 2214694"/>
                <a:gd name="connsiteX5" fmla="*/ 452465 w 727659"/>
                <a:gd name="connsiteY5" fmla="*/ 2089461 h 2214694"/>
                <a:gd name="connsiteX6" fmla="*/ 727659 w 727659"/>
                <a:gd name="connsiteY6" fmla="*/ 2214694 h 2214694"/>
                <a:gd name="connsiteX0" fmla="*/ 715433 w 727659"/>
                <a:gd name="connsiteY0" fmla="*/ 151183 h 2214694"/>
                <a:gd name="connsiteX1" fmla="*/ 278355 w 727659"/>
                <a:gd name="connsiteY1" fmla="*/ 24 h 2214694"/>
                <a:gd name="connsiteX2" fmla="*/ 2571 w 727659"/>
                <a:gd name="connsiteY2" fmla="*/ 472137 h 2214694"/>
                <a:gd name="connsiteX3" fmla="*/ 148465 w 727659"/>
                <a:gd name="connsiteY3" fmla="*/ 1250494 h 2214694"/>
                <a:gd name="connsiteX4" fmla="*/ 282854 w 727659"/>
                <a:gd name="connsiteY4" fmla="*/ 1690654 h 2214694"/>
                <a:gd name="connsiteX5" fmla="*/ 452465 w 727659"/>
                <a:gd name="connsiteY5" fmla="*/ 2089461 h 2214694"/>
                <a:gd name="connsiteX6" fmla="*/ 727659 w 727659"/>
                <a:gd name="connsiteY6" fmla="*/ 2214694 h 2214694"/>
                <a:gd name="connsiteX0" fmla="*/ 715433 w 727659"/>
                <a:gd name="connsiteY0" fmla="*/ 151183 h 2214694"/>
                <a:gd name="connsiteX1" fmla="*/ 278355 w 727659"/>
                <a:gd name="connsiteY1" fmla="*/ 24 h 2214694"/>
                <a:gd name="connsiteX2" fmla="*/ 2571 w 727659"/>
                <a:gd name="connsiteY2" fmla="*/ 472137 h 2214694"/>
                <a:gd name="connsiteX3" fmla="*/ 148465 w 727659"/>
                <a:gd name="connsiteY3" fmla="*/ 1250494 h 2214694"/>
                <a:gd name="connsiteX4" fmla="*/ 282854 w 727659"/>
                <a:gd name="connsiteY4" fmla="*/ 1690654 h 2214694"/>
                <a:gd name="connsiteX5" fmla="*/ 452465 w 727659"/>
                <a:gd name="connsiteY5" fmla="*/ 2089461 h 2214694"/>
                <a:gd name="connsiteX6" fmla="*/ 727659 w 727659"/>
                <a:gd name="connsiteY6" fmla="*/ 2214694 h 2214694"/>
                <a:gd name="connsiteX0" fmla="*/ 715433 w 727659"/>
                <a:gd name="connsiteY0" fmla="*/ 151183 h 2215127"/>
                <a:gd name="connsiteX1" fmla="*/ 278355 w 727659"/>
                <a:gd name="connsiteY1" fmla="*/ 24 h 2215127"/>
                <a:gd name="connsiteX2" fmla="*/ 2571 w 727659"/>
                <a:gd name="connsiteY2" fmla="*/ 472137 h 2215127"/>
                <a:gd name="connsiteX3" fmla="*/ 148465 w 727659"/>
                <a:gd name="connsiteY3" fmla="*/ 1250494 h 2215127"/>
                <a:gd name="connsiteX4" fmla="*/ 282854 w 727659"/>
                <a:gd name="connsiteY4" fmla="*/ 1690654 h 2215127"/>
                <a:gd name="connsiteX5" fmla="*/ 452465 w 727659"/>
                <a:gd name="connsiteY5" fmla="*/ 2089461 h 2215127"/>
                <a:gd name="connsiteX6" fmla="*/ 727659 w 727659"/>
                <a:gd name="connsiteY6" fmla="*/ 2214694 h 2215127"/>
                <a:gd name="connsiteX0" fmla="*/ 715433 w 727659"/>
                <a:gd name="connsiteY0" fmla="*/ 151183 h 2215127"/>
                <a:gd name="connsiteX1" fmla="*/ 278355 w 727659"/>
                <a:gd name="connsiteY1" fmla="*/ 24 h 2215127"/>
                <a:gd name="connsiteX2" fmla="*/ 2571 w 727659"/>
                <a:gd name="connsiteY2" fmla="*/ 472137 h 2215127"/>
                <a:gd name="connsiteX3" fmla="*/ 148465 w 727659"/>
                <a:gd name="connsiteY3" fmla="*/ 1250494 h 2215127"/>
                <a:gd name="connsiteX4" fmla="*/ 282854 w 727659"/>
                <a:gd name="connsiteY4" fmla="*/ 1690654 h 2215127"/>
                <a:gd name="connsiteX5" fmla="*/ 452465 w 727659"/>
                <a:gd name="connsiteY5" fmla="*/ 2089461 h 2215127"/>
                <a:gd name="connsiteX6" fmla="*/ 727659 w 727659"/>
                <a:gd name="connsiteY6" fmla="*/ 2214694 h 2215127"/>
                <a:gd name="connsiteX0" fmla="*/ 715433 w 727659"/>
                <a:gd name="connsiteY0" fmla="*/ 151183 h 2215127"/>
                <a:gd name="connsiteX1" fmla="*/ 278355 w 727659"/>
                <a:gd name="connsiteY1" fmla="*/ 24 h 2215127"/>
                <a:gd name="connsiteX2" fmla="*/ 2571 w 727659"/>
                <a:gd name="connsiteY2" fmla="*/ 472137 h 2215127"/>
                <a:gd name="connsiteX3" fmla="*/ 148465 w 727659"/>
                <a:gd name="connsiteY3" fmla="*/ 1250494 h 2215127"/>
                <a:gd name="connsiteX4" fmla="*/ 282854 w 727659"/>
                <a:gd name="connsiteY4" fmla="*/ 1690654 h 2215127"/>
                <a:gd name="connsiteX5" fmla="*/ 452465 w 727659"/>
                <a:gd name="connsiteY5" fmla="*/ 2089461 h 2215127"/>
                <a:gd name="connsiteX6" fmla="*/ 727659 w 727659"/>
                <a:gd name="connsiteY6" fmla="*/ 2214694 h 2215127"/>
                <a:gd name="connsiteX0" fmla="*/ 715419 w 727645"/>
                <a:gd name="connsiteY0" fmla="*/ 151183 h 2215127"/>
                <a:gd name="connsiteX1" fmla="*/ 278341 w 727645"/>
                <a:gd name="connsiteY1" fmla="*/ 24 h 2215127"/>
                <a:gd name="connsiteX2" fmla="*/ 2557 w 727645"/>
                <a:gd name="connsiteY2" fmla="*/ 472137 h 2215127"/>
                <a:gd name="connsiteX3" fmla="*/ 148451 w 727645"/>
                <a:gd name="connsiteY3" fmla="*/ 1250494 h 2215127"/>
                <a:gd name="connsiteX4" fmla="*/ 277957 w 727645"/>
                <a:gd name="connsiteY4" fmla="*/ 1690654 h 2215127"/>
                <a:gd name="connsiteX5" fmla="*/ 452451 w 727645"/>
                <a:gd name="connsiteY5" fmla="*/ 2089461 h 2215127"/>
                <a:gd name="connsiteX6" fmla="*/ 727645 w 727645"/>
                <a:gd name="connsiteY6" fmla="*/ 2214694 h 2215127"/>
                <a:gd name="connsiteX0" fmla="*/ 715419 w 727645"/>
                <a:gd name="connsiteY0" fmla="*/ 151183 h 2215127"/>
                <a:gd name="connsiteX1" fmla="*/ 278341 w 727645"/>
                <a:gd name="connsiteY1" fmla="*/ 24 h 2215127"/>
                <a:gd name="connsiteX2" fmla="*/ 2557 w 727645"/>
                <a:gd name="connsiteY2" fmla="*/ 472137 h 2215127"/>
                <a:gd name="connsiteX3" fmla="*/ 148451 w 727645"/>
                <a:gd name="connsiteY3" fmla="*/ 1250494 h 2215127"/>
                <a:gd name="connsiteX4" fmla="*/ 277957 w 727645"/>
                <a:gd name="connsiteY4" fmla="*/ 1690654 h 2215127"/>
                <a:gd name="connsiteX5" fmla="*/ 452451 w 727645"/>
                <a:gd name="connsiteY5" fmla="*/ 2089461 h 2215127"/>
                <a:gd name="connsiteX6" fmla="*/ 727645 w 727645"/>
                <a:gd name="connsiteY6" fmla="*/ 2214694 h 2215127"/>
                <a:gd name="connsiteX0" fmla="*/ 715419 w 727645"/>
                <a:gd name="connsiteY0" fmla="*/ 151183 h 2214694"/>
                <a:gd name="connsiteX1" fmla="*/ 278341 w 727645"/>
                <a:gd name="connsiteY1" fmla="*/ 24 h 2214694"/>
                <a:gd name="connsiteX2" fmla="*/ 2557 w 727645"/>
                <a:gd name="connsiteY2" fmla="*/ 472137 h 2214694"/>
                <a:gd name="connsiteX3" fmla="*/ 148451 w 727645"/>
                <a:gd name="connsiteY3" fmla="*/ 1250494 h 2214694"/>
                <a:gd name="connsiteX4" fmla="*/ 277957 w 727645"/>
                <a:gd name="connsiteY4" fmla="*/ 1690654 h 2214694"/>
                <a:gd name="connsiteX5" fmla="*/ 452451 w 727645"/>
                <a:gd name="connsiteY5" fmla="*/ 2089461 h 2214694"/>
                <a:gd name="connsiteX6" fmla="*/ 727645 w 727645"/>
                <a:gd name="connsiteY6" fmla="*/ 2214694 h 2214694"/>
                <a:gd name="connsiteX0" fmla="*/ 715419 w 727645"/>
                <a:gd name="connsiteY0" fmla="*/ 151183 h 2214694"/>
                <a:gd name="connsiteX1" fmla="*/ 278341 w 727645"/>
                <a:gd name="connsiteY1" fmla="*/ 24 h 2214694"/>
                <a:gd name="connsiteX2" fmla="*/ 2557 w 727645"/>
                <a:gd name="connsiteY2" fmla="*/ 472137 h 2214694"/>
                <a:gd name="connsiteX3" fmla="*/ 148451 w 727645"/>
                <a:gd name="connsiteY3" fmla="*/ 1250494 h 2214694"/>
                <a:gd name="connsiteX4" fmla="*/ 277957 w 727645"/>
                <a:gd name="connsiteY4" fmla="*/ 1690654 h 2214694"/>
                <a:gd name="connsiteX5" fmla="*/ 452451 w 727645"/>
                <a:gd name="connsiteY5" fmla="*/ 2089461 h 2214694"/>
                <a:gd name="connsiteX6" fmla="*/ 727645 w 727645"/>
                <a:gd name="connsiteY6" fmla="*/ 2214694 h 2214694"/>
                <a:gd name="connsiteX0" fmla="*/ 715419 w 727645"/>
                <a:gd name="connsiteY0" fmla="*/ 151183 h 2214694"/>
                <a:gd name="connsiteX1" fmla="*/ 278341 w 727645"/>
                <a:gd name="connsiteY1" fmla="*/ 24 h 2214694"/>
                <a:gd name="connsiteX2" fmla="*/ 2557 w 727645"/>
                <a:gd name="connsiteY2" fmla="*/ 472137 h 2214694"/>
                <a:gd name="connsiteX3" fmla="*/ 148451 w 727645"/>
                <a:gd name="connsiteY3" fmla="*/ 1250494 h 2214694"/>
                <a:gd name="connsiteX4" fmla="*/ 277957 w 727645"/>
                <a:gd name="connsiteY4" fmla="*/ 1690654 h 2214694"/>
                <a:gd name="connsiteX5" fmla="*/ 452451 w 727645"/>
                <a:gd name="connsiteY5" fmla="*/ 2089461 h 2214694"/>
                <a:gd name="connsiteX6" fmla="*/ 727645 w 727645"/>
                <a:gd name="connsiteY6" fmla="*/ 2214694 h 2214694"/>
                <a:gd name="connsiteX0" fmla="*/ 715419 w 727645"/>
                <a:gd name="connsiteY0" fmla="*/ 151183 h 2222399"/>
                <a:gd name="connsiteX1" fmla="*/ 278341 w 727645"/>
                <a:gd name="connsiteY1" fmla="*/ 24 h 2222399"/>
                <a:gd name="connsiteX2" fmla="*/ 2557 w 727645"/>
                <a:gd name="connsiteY2" fmla="*/ 472137 h 2222399"/>
                <a:gd name="connsiteX3" fmla="*/ 148451 w 727645"/>
                <a:gd name="connsiteY3" fmla="*/ 1250494 h 2222399"/>
                <a:gd name="connsiteX4" fmla="*/ 277957 w 727645"/>
                <a:gd name="connsiteY4" fmla="*/ 1690654 h 2222399"/>
                <a:gd name="connsiteX5" fmla="*/ 452451 w 727645"/>
                <a:gd name="connsiteY5" fmla="*/ 2089461 h 2222399"/>
                <a:gd name="connsiteX6" fmla="*/ 727645 w 727645"/>
                <a:gd name="connsiteY6" fmla="*/ 2214694 h 2222399"/>
                <a:gd name="connsiteX0" fmla="*/ 715478 w 727704"/>
                <a:gd name="connsiteY0" fmla="*/ 151183 h 2222399"/>
                <a:gd name="connsiteX1" fmla="*/ 278400 w 727704"/>
                <a:gd name="connsiteY1" fmla="*/ 24 h 2222399"/>
                <a:gd name="connsiteX2" fmla="*/ 2616 w 727704"/>
                <a:gd name="connsiteY2" fmla="*/ 472137 h 2222399"/>
                <a:gd name="connsiteX3" fmla="*/ 148510 w 727704"/>
                <a:gd name="connsiteY3" fmla="*/ 1250494 h 2222399"/>
                <a:gd name="connsiteX4" fmla="*/ 297546 w 727704"/>
                <a:gd name="connsiteY4" fmla="*/ 1658911 h 2222399"/>
                <a:gd name="connsiteX5" fmla="*/ 452510 w 727704"/>
                <a:gd name="connsiteY5" fmla="*/ 2089461 h 2222399"/>
                <a:gd name="connsiteX6" fmla="*/ 727704 w 727704"/>
                <a:gd name="connsiteY6" fmla="*/ 2214694 h 2222399"/>
                <a:gd name="connsiteX0" fmla="*/ 715478 w 727704"/>
                <a:gd name="connsiteY0" fmla="*/ 151183 h 2222399"/>
                <a:gd name="connsiteX1" fmla="*/ 278400 w 727704"/>
                <a:gd name="connsiteY1" fmla="*/ 24 h 2222399"/>
                <a:gd name="connsiteX2" fmla="*/ 2616 w 727704"/>
                <a:gd name="connsiteY2" fmla="*/ 472137 h 2222399"/>
                <a:gd name="connsiteX3" fmla="*/ 148510 w 727704"/>
                <a:gd name="connsiteY3" fmla="*/ 1250494 h 2222399"/>
                <a:gd name="connsiteX4" fmla="*/ 297546 w 727704"/>
                <a:gd name="connsiteY4" fmla="*/ 1658911 h 2222399"/>
                <a:gd name="connsiteX5" fmla="*/ 452510 w 727704"/>
                <a:gd name="connsiteY5" fmla="*/ 2089461 h 2222399"/>
                <a:gd name="connsiteX6" fmla="*/ 727704 w 727704"/>
                <a:gd name="connsiteY6" fmla="*/ 2214694 h 2222399"/>
                <a:gd name="connsiteX0" fmla="*/ 715478 w 727704"/>
                <a:gd name="connsiteY0" fmla="*/ 151183 h 2222399"/>
                <a:gd name="connsiteX1" fmla="*/ 278400 w 727704"/>
                <a:gd name="connsiteY1" fmla="*/ 24 h 2222399"/>
                <a:gd name="connsiteX2" fmla="*/ 2616 w 727704"/>
                <a:gd name="connsiteY2" fmla="*/ 472137 h 2222399"/>
                <a:gd name="connsiteX3" fmla="*/ 148510 w 727704"/>
                <a:gd name="connsiteY3" fmla="*/ 1250494 h 2222399"/>
                <a:gd name="connsiteX4" fmla="*/ 297546 w 727704"/>
                <a:gd name="connsiteY4" fmla="*/ 1658911 h 2222399"/>
                <a:gd name="connsiteX5" fmla="*/ 452510 w 727704"/>
                <a:gd name="connsiteY5" fmla="*/ 2089461 h 2222399"/>
                <a:gd name="connsiteX6" fmla="*/ 727704 w 727704"/>
                <a:gd name="connsiteY6" fmla="*/ 2214694 h 2222399"/>
                <a:gd name="connsiteX0" fmla="*/ 723404 w 735630"/>
                <a:gd name="connsiteY0" fmla="*/ 8820 h 2080036"/>
                <a:gd name="connsiteX1" fmla="*/ 462173 w 735630"/>
                <a:gd name="connsiteY1" fmla="*/ 251637 h 2080036"/>
                <a:gd name="connsiteX2" fmla="*/ 10542 w 735630"/>
                <a:gd name="connsiteY2" fmla="*/ 329774 h 2080036"/>
                <a:gd name="connsiteX3" fmla="*/ 156436 w 735630"/>
                <a:gd name="connsiteY3" fmla="*/ 1108131 h 2080036"/>
                <a:gd name="connsiteX4" fmla="*/ 305472 w 735630"/>
                <a:gd name="connsiteY4" fmla="*/ 1516548 h 2080036"/>
                <a:gd name="connsiteX5" fmla="*/ 460436 w 735630"/>
                <a:gd name="connsiteY5" fmla="*/ 1947098 h 2080036"/>
                <a:gd name="connsiteX6" fmla="*/ 735630 w 735630"/>
                <a:gd name="connsiteY6" fmla="*/ 2072331 h 2080036"/>
                <a:gd name="connsiteX0" fmla="*/ 567085 w 579311"/>
                <a:gd name="connsiteY0" fmla="*/ 13131 h 2084347"/>
                <a:gd name="connsiteX1" fmla="*/ 305854 w 579311"/>
                <a:gd name="connsiteY1" fmla="*/ 255948 h 2084347"/>
                <a:gd name="connsiteX2" fmla="*/ 127646 w 579311"/>
                <a:gd name="connsiteY2" fmla="*/ 748574 h 2084347"/>
                <a:gd name="connsiteX3" fmla="*/ 117 w 579311"/>
                <a:gd name="connsiteY3" fmla="*/ 1112442 h 2084347"/>
                <a:gd name="connsiteX4" fmla="*/ 149153 w 579311"/>
                <a:gd name="connsiteY4" fmla="*/ 1520859 h 2084347"/>
                <a:gd name="connsiteX5" fmla="*/ 304117 w 579311"/>
                <a:gd name="connsiteY5" fmla="*/ 1951409 h 2084347"/>
                <a:gd name="connsiteX6" fmla="*/ 579311 w 579311"/>
                <a:gd name="connsiteY6" fmla="*/ 2076642 h 2084347"/>
                <a:gd name="connsiteX0" fmla="*/ 567092 w 579318"/>
                <a:gd name="connsiteY0" fmla="*/ 9401 h 2080617"/>
                <a:gd name="connsiteX1" fmla="*/ 340039 w 579318"/>
                <a:gd name="connsiteY1" fmla="*/ 347205 h 2080617"/>
                <a:gd name="connsiteX2" fmla="*/ 127653 w 579318"/>
                <a:gd name="connsiteY2" fmla="*/ 744844 h 2080617"/>
                <a:gd name="connsiteX3" fmla="*/ 124 w 579318"/>
                <a:gd name="connsiteY3" fmla="*/ 1108712 h 2080617"/>
                <a:gd name="connsiteX4" fmla="*/ 149160 w 579318"/>
                <a:gd name="connsiteY4" fmla="*/ 1517129 h 2080617"/>
                <a:gd name="connsiteX5" fmla="*/ 304124 w 579318"/>
                <a:gd name="connsiteY5" fmla="*/ 1947679 h 2080617"/>
                <a:gd name="connsiteX6" fmla="*/ 579318 w 579318"/>
                <a:gd name="connsiteY6" fmla="*/ 2072912 h 2080617"/>
                <a:gd name="connsiteX0" fmla="*/ 566969 w 579195"/>
                <a:gd name="connsiteY0" fmla="*/ 9519 h 2080735"/>
                <a:gd name="connsiteX1" fmla="*/ 339916 w 579195"/>
                <a:gd name="connsiteY1" fmla="*/ 347323 h 2080735"/>
                <a:gd name="connsiteX2" fmla="*/ 147060 w 579195"/>
                <a:gd name="connsiteY2" fmla="*/ 770868 h 2080735"/>
                <a:gd name="connsiteX3" fmla="*/ 1 w 579195"/>
                <a:gd name="connsiteY3" fmla="*/ 1108830 h 2080735"/>
                <a:gd name="connsiteX4" fmla="*/ 149037 w 579195"/>
                <a:gd name="connsiteY4" fmla="*/ 1517247 h 2080735"/>
                <a:gd name="connsiteX5" fmla="*/ 304001 w 579195"/>
                <a:gd name="connsiteY5" fmla="*/ 1947797 h 2080735"/>
                <a:gd name="connsiteX6" fmla="*/ 579195 w 579195"/>
                <a:gd name="connsiteY6" fmla="*/ 2073030 h 2080735"/>
                <a:gd name="connsiteX0" fmla="*/ 568011 w 580237"/>
                <a:gd name="connsiteY0" fmla="*/ 9643 h 2080859"/>
                <a:gd name="connsiteX1" fmla="*/ 340958 w 580237"/>
                <a:gd name="connsiteY1" fmla="*/ 347447 h 2080859"/>
                <a:gd name="connsiteX2" fmla="*/ 228609 w 580237"/>
                <a:gd name="connsiteY2" fmla="*/ 796897 h 2080859"/>
                <a:gd name="connsiteX3" fmla="*/ 1043 w 580237"/>
                <a:gd name="connsiteY3" fmla="*/ 1108954 h 2080859"/>
                <a:gd name="connsiteX4" fmla="*/ 150079 w 580237"/>
                <a:gd name="connsiteY4" fmla="*/ 1517371 h 2080859"/>
                <a:gd name="connsiteX5" fmla="*/ 305043 w 580237"/>
                <a:gd name="connsiteY5" fmla="*/ 1947921 h 2080859"/>
                <a:gd name="connsiteX6" fmla="*/ 580237 w 580237"/>
                <a:gd name="connsiteY6" fmla="*/ 2073154 h 2080859"/>
                <a:gd name="connsiteX0" fmla="*/ 568011 w 580237"/>
                <a:gd name="connsiteY0" fmla="*/ 9643 h 2080859"/>
                <a:gd name="connsiteX1" fmla="*/ 340958 w 580237"/>
                <a:gd name="connsiteY1" fmla="*/ 347447 h 2080859"/>
                <a:gd name="connsiteX2" fmla="*/ 228609 w 580237"/>
                <a:gd name="connsiteY2" fmla="*/ 796897 h 2080859"/>
                <a:gd name="connsiteX3" fmla="*/ 1043 w 580237"/>
                <a:gd name="connsiteY3" fmla="*/ 1108954 h 2080859"/>
                <a:gd name="connsiteX4" fmla="*/ 150079 w 580237"/>
                <a:gd name="connsiteY4" fmla="*/ 1517371 h 2080859"/>
                <a:gd name="connsiteX5" fmla="*/ 305043 w 580237"/>
                <a:gd name="connsiteY5" fmla="*/ 1947921 h 2080859"/>
                <a:gd name="connsiteX6" fmla="*/ 580237 w 580237"/>
                <a:gd name="connsiteY6" fmla="*/ 2073154 h 2080859"/>
                <a:gd name="connsiteX0" fmla="*/ 568011 w 580237"/>
                <a:gd name="connsiteY0" fmla="*/ 9643 h 2080859"/>
                <a:gd name="connsiteX1" fmla="*/ 306780 w 580237"/>
                <a:gd name="connsiteY1" fmla="*/ 347447 h 2080859"/>
                <a:gd name="connsiteX2" fmla="*/ 228609 w 580237"/>
                <a:gd name="connsiteY2" fmla="*/ 796897 h 2080859"/>
                <a:gd name="connsiteX3" fmla="*/ 1043 w 580237"/>
                <a:gd name="connsiteY3" fmla="*/ 1108954 h 2080859"/>
                <a:gd name="connsiteX4" fmla="*/ 150079 w 580237"/>
                <a:gd name="connsiteY4" fmla="*/ 1517371 h 2080859"/>
                <a:gd name="connsiteX5" fmla="*/ 305043 w 580237"/>
                <a:gd name="connsiteY5" fmla="*/ 1947921 h 2080859"/>
                <a:gd name="connsiteX6" fmla="*/ 580237 w 580237"/>
                <a:gd name="connsiteY6" fmla="*/ 2073154 h 2080859"/>
                <a:gd name="connsiteX0" fmla="*/ 568011 w 580237"/>
                <a:gd name="connsiteY0" fmla="*/ 12467 h 2083683"/>
                <a:gd name="connsiteX1" fmla="*/ 306780 w 580237"/>
                <a:gd name="connsiteY1" fmla="*/ 350271 h 2083683"/>
                <a:gd name="connsiteX2" fmla="*/ 228609 w 580237"/>
                <a:gd name="connsiteY2" fmla="*/ 799721 h 2083683"/>
                <a:gd name="connsiteX3" fmla="*/ 1043 w 580237"/>
                <a:gd name="connsiteY3" fmla="*/ 1111778 h 2083683"/>
                <a:gd name="connsiteX4" fmla="*/ 150079 w 580237"/>
                <a:gd name="connsiteY4" fmla="*/ 1520195 h 2083683"/>
                <a:gd name="connsiteX5" fmla="*/ 305043 w 580237"/>
                <a:gd name="connsiteY5" fmla="*/ 1950745 h 2083683"/>
                <a:gd name="connsiteX6" fmla="*/ 580237 w 580237"/>
                <a:gd name="connsiteY6" fmla="*/ 2075978 h 2083683"/>
                <a:gd name="connsiteX0" fmla="*/ 568011 w 580237"/>
                <a:gd name="connsiteY0" fmla="*/ 11327 h 2082543"/>
                <a:gd name="connsiteX1" fmla="*/ 360488 w 580237"/>
                <a:gd name="connsiteY1" fmla="*/ 375037 h 2082543"/>
                <a:gd name="connsiteX2" fmla="*/ 228609 w 580237"/>
                <a:gd name="connsiteY2" fmla="*/ 798581 h 2082543"/>
                <a:gd name="connsiteX3" fmla="*/ 1043 w 580237"/>
                <a:gd name="connsiteY3" fmla="*/ 1110638 h 2082543"/>
                <a:gd name="connsiteX4" fmla="*/ 150079 w 580237"/>
                <a:gd name="connsiteY4" fmla="*/ 1519055 h 2082543"/>
                <a:gd name="connsiteX5" fmla="*/ 305043 w 580237"/>
                <a:gd name="connsiteY5" fmla="*/ 1949605 h 2082543"/>
                <a:gd name="connsiteX6" fmla="*/ 580237 w 580237"/>
                <a:gd name="connsiteY6" fmla="*/ 2074838 h 2082543"/>
                <a:gd name="connsiteX0" fmla="*/ 568011 w 580237"/>
                <a:gd name="connsiteY0" fmla="*/ 9184 h 2080400"/>
                <a:gd name="connsiteX1" fmla="*/ 360488 w 580237"/>
                <a:gd name="connsiteY1" fmla="*/ 372894 h 2080400"/>
                <a:gd name="connsiteX2" fmla="*/ 228609 w 580237"/>
                <a:gd name="connsiteY2" fmla="*/ 856884 h 2080400"/>
                <a:gd name="connsiteX3" fmla="*/ 1043 w 580237"/>
                <a:gd name="connsiteY3" fmla="*/ 1108495 h 2080400"/>
                <a:gd name="connsiteX4" fmla="*/ 150079 w 580237"/>
                <a:gd name="connsiteY4" fmla="*/ 1516912 h 2080400"/>
                <a:gd name="connsiteX5" fmla="*/ 305043 w 580237"/>
                <a:gd name="connsiteY5" fmla="*/ 1947462 h 2080400"/>
                <a:gd name="connsiteX6" fmla="*/ 580237 w 580237"/>
                <a:gd name="connsiteY6" fmla="*/ 2072695 h 2080400"/>
                <a:gd name="connsiteX0" fmla="*/ 568011 w 580237"/>
                <a:gd name="connsiteY0" fmla="*/ 8532 h 2079748"/>
                <a:gd name="connsiteX1" fmla="*/ 380018 w 580237"/>
                <a:gd name="connsiteY1" fmla="*/ 398147 h 2079748"/>
                <a:gd name="connsiteX2" fmla="*/ 228609 w 580237"/>
                <a:gd name="connsiteY2" fmla="*/ 856232 h 2079748"/>
                <a:gd name="connsiteX3" fmla="*/ 1043 w 580237"/>
                <a:gd name="connsiteY3" fmla="*/ 1107843 h 2079748"/>
                <a:gd name="connsiteX4" fmla="*/ 150079 w 580237"/>
                <a:gd name="connsiteY4" fmla="*/ 1516260 h 2079748"/>
                <a:gd name="connsiteX5" fmla="*/ 305043 w 580237"/>
                <a:gd name="connsiteY5" fmla="*/ 1946810 h 2079748"/>
                <a:gd name="connsiteX6" fmla="*/ 580237 w 580237"/>
                <a:gd name="connsiteY6" fmla="*/ 2072043 h 2079748"/>
                <a:gd name="connsiteX0" fmla="*/ 568011 w 580237"/>
                <a:gd name="connsiteY0" fmla="*/ 9159 h 2080375"/>
                <a:gd name="connsiteX1" fmla="*/ 380018 w 580237"/>
                <a:gd name="connsiteY1" fmla="*/ 398774 h 2080375"/>
                <a:gd name="connsiteX2" fmla="*/ 228609 w 580237"/>
                <a:gd name="connsiteY2" fmla="*/ 856859 h 2080375"/>
                <a:gd name="connsiteX3" fmla="*/ 1043 w 580237"/>
                <a:gd name="connsiteY3" fmla="*/ 1108470 h 2080375"/>
                <a:gd name="connsiteX4" fmla="*/ 150079 w 580237"/>
                <a:gd name="connsiteY4" fmla="*/ 1516887 h 2080375"/>
                <a:gd name="connsiteX5" fmla="*/ 305043 w 580237"/>
                <a:gd name="connsiteY5" fmla="*/ 1947437 h 2080375"/>
                <a:gd name="connsiteX6" fmla="*/ 580237 w 580237"/>
                <a:gd name="connsiteY6" fmla="*/ 2072670 h 2080375"/>
                <a:gd name="connsiteX0" fmla="*/ 568011 w 580237"/>
                <a:gd name="connsiteY0" fmla="*/ 8753 h 2079969"/>
                <a:gd name="connsiteX1" fmla="*/ 380018 w 580237"/>
                <a:gd name="connsiteY1" fmla="*/ 398368 h 2079969"/>
                <a:gd name="connsiteX2" fmla="*/ 228609 w 580237"/>
                <a:gd name="connsiteY2" fmla="*/ 913354 h 2079969"/>
                <a:gd name="connsiteX3" fmla="*/ 1043 w 580237"/>
                <a:gd name="connsiteY3" fmla="*/ 1108064 h 2079969"/>
                <a:gd name="connsiteX4" fmla="*/ 150079 w 580237"/>
                <a:gd name="connsiteY4" fmla="*/ 1516481 h 2079969"/>
                <a:gd name="connsiteX5" fmla="*/ 305043 w 580237"/>
                <a:gd name="connsiteY5" fmla="*/ 1947031 h 2079969"/>
                <a:gd name="connsiteX6" fmla="*/ 580237 w 580237"/>
                <a:gd name="connsiteY6" fmla="*/ 2072264 h 2079969"/>
                <a:gd name="connsiteX0" fmla="*/ 568011 w 580237"/>
                <a:gd name="connsiteY0" fmla="*/ 8753 h 2079969"/>
                <a:gd name="connsiteX1" fmla="*/ 380018 w 580237"/>
                <a:gd name="connsiteY1" fmla="*/ 398368 h 2079969"/>
                <a:gd name="connsiteX2" fmla="*/ 228609 w 580237"/>
                <a:gd name="connsiteY2" fmla="*/ 913354 h 2079969"/>
                <a:gd name="connsiteX3" fmla="*/ 1043 w 580237"/>
                <a:gd name="connsiteY3" fmla="*/ 1108064 h 2079969"/>
                <a:gd name="connsiteX4" fmla="*/ 150079 w 580237"/>
                <a:gd name="connsiteY4" fmla="*/ 1516481 h 2079969"/>
                <a:gd name="connsiteX5" fmla="*/ 305043 w 580237"/>
                <a:gd name="connsiteY5" fmla="*/ 1947031 h 2079969"/>
                <a:gd name="connsiteX6" fmla="*/ 580237 w 580237"/>
                <a:gd name="connsiteY6" fmla="*/ 2072264 h 2079969"/>
                <a:gd name="connsiteX0" fmla="*/ 568011 w 580237"/>
                <a:gd name="connsiteY0" fmla="*/ 9410 h 2080626"/>
                <a:gd name="connsiteX1" fmla="*/ 380018 w 580237"/>
                <a:gd name="connsiteY1" fmla="*/ 399025 h 2080626"/>
                <a:gd name="connsiteX2" fmla="*/ 228609 w 580237"/>
                <a:gd name="connsiteY2" fmla="*/ 914011 h 2080626"/>
                <a:gd name="connsiteX3" fmla="*/ 1043 w 580237"/>
                <a:gd name="connsiteY3" fmla="*/ 1108721 h 2080626"/>
                <a:gd name="connsiteX4" fmla="*/ 150079 w 580237"/>
                <a:gd name="connsiteY4" fmla="*/ 1517138 h 2080626"/>
                <a:gd name="connsiteX5" fmla="*/ 305043 w 580237"/>
                <a:gd name="connsiteY5" fmla="*/ 1947688 h 2080626"/>
                <a:gd name="connsiteX6" fmla="*/ 580237 w 580237"/>
                <a:gd name="connsiteY6" fmla="*/ 2072921 h 2080626"/>
                <a:gd name="connsiteX0" fmla="*/ 587528 w 599754"/>
                <a:gd name="connsiteY0" fmla="*/ 9410 h 2080626"/>
                <a:gd name="connsiteX1" fmla="*/ 399535 w 599754"/>
                <a:gd name="connsiteY1" fmla="*/ 399025 h 2080626"/>
                <a:gd name="connsiteX2" fmla="*/ 248126 w 599754"/>
                <a:gd name="connsiteY2" fmla="*/ 914011 h 2080626"/>
                <a:gd name="connsiteX3" fmla="*/ 20560 w 599754"/>
                <a:gd name="connsiteY3" fmla="*/ 1108721 h 2080626"/>
                <a:gd name="connsiteX4" fmla="*/ 43768 w 599754"/>
                <a:gd name="connsiteY4" fmla="*/ 1693507 h 2080626"/>
                <a:gd name="connsiteX5" fmla="*/ 324560 w 599754"/>
                <a:gd name="connsiteY5" fmla="*/ 1947688 h 2080626"/>
                <a:gd name="connsiteX6" fmla="*/ 599754 w 599754"/>
                <a:gd name="connsiteY6" fmla="*/ 2072921 h 2080626"/>
                <a:gd name="connsiteX0" fmla="*/ 587528 w 599754"/>
                <a:gd name="connsiteY0" fmla="*/ 9410 h 2188217"/>
                <a:gd name="connsiteX1" fmla="*/ 399535 w 599754"/>
                <a:gd name="connsiteY1" fmla="*/ 399025 h 2188217"/>
                <a:gd name="connsiteX2" fmla="*/ 248126 w 599754"/>
                <a:gd name="connsiteY2" fmla="*/ 914011 h 2188217"/>
                <a:gd name="connsiteX3" fmla="*/ 20560 w 599754"/>
                <a:gd name="connsiteY3" fmla="*/ 1108721 h 2188217"/>
                <a:gd name="connsiteX4" fmla="*/ 43768 w 599754"/>
                <a:gd name="connsiteY4" fmla="*/ 1693507 h 2188217"/>
                <a:gd name="connsiteX5" fmla="*/ 248127 w 599754"/>
                <a:gd name="connsiteY5" fmla="*/ 2112557 h 2188217"/>
                <a:gd name="connsiteX6" fmla="*/ 599754 w 599754"/>
                <a:gd name="connsiteY6" fmla="*/ 2072921 h 2188217"/>
                <a:gd name="connsiteX0" fmla="*/ 587528 w 587528"/>
                <a:gd name="connsiteY0" fmla="*/ 9410 h 2282398"/>
                <a:gd name="connsiteX1" fmla="*/ 399535 w 587528"/>
                <a:gd name="connsiteY1" fmla="*/ 399025 h 2282398"/>
                <a:gd name="connsiteX2" fmla="*/ 248126 w 587528"/>
                <a:gd name="connsiteY2" fmla="*/ 914011 h 2282398"/>
                <a:gd name="connsiteX3" fmla="*/ 20560 w 587528"/>
                <a:gd name="connsiteY3" fmla="*/ 1108721 h 2282398"/>
                <a:gd name="connsiteX4" fmla="*/ 43768 w 587528"/>
                <a:gd name="connsiteY4" fmla="*/ 1693507 h 2282398"/>
                <a:gd name="connsiteX5" fmla="*/ 248127 w 587528"/>
                <a:gd name="connsiteY5" fmla="*/ 2112557 h 2282398"/>
                <a:gd name="connsiteX6" fmla="*/ 575590 w 587528"/>
                <a:gd name="connsiteY6" fmla="*/ 2282398 h 2282398"/>
                <a:gd name="connsiteX0" fmla="*/ 587528 w 587528"/>
                <a:gd name="connsiteY0" fmla="*/ 9410 h 2282398"/>
                <a:gd name="connsiteX1" fmla="*/ 399535 w 587528"/>
                <a:gd name="connsiteY1" fmla="*/ 399025 h 2282398"/>
                <a:gd name="connsiteX2" fmla="*/ 248126 w 587528"/>
                <a:gd name="connsiteY2" fmla="*/ 914011 h 2282398"/>
                <a:gd name="connsiteX3" fmla="*/ 20560 w 587528"/>
                <a:gd name="connsiteY3" fmla="*/ 1108721 h 2282398"/>
                <a:gd name="connsiteX4" fmla="*/ 43768 w 587528"/>
                <a:gd name="connsiteY4" fmla="*/ 1693507 h 2282398"/>
                <a:gd name="connsiteX5" fmla="*/ 248127 w 587528"/>
                <a:gd name="connsiteY5" fmla="*/ 2112557 h 2282398"/>
                <a:gd name="connsiteX6" fmla="*/ 575590 w 587528"/>
                <a:gd name="connsiteY6" fmla="*/ 2282398 h 2282398"/>
                <a:gd name="connsiteX0" fmla="*/ 587528 w 587528"/>
                <a:gd name="connsiteY0" fmla="*/ 9410 h 2282398"/>
                <a:gd name="connsiteX1" fmla="*/ 399535 w 587528"/>
                <a:gd name="connsiteY1" fmla="*/ 399025 h 2282398"/>
                <a:gd name="connsiteX2" fmla="*/ 248126 w 587528"/>
                <a:gd name="connsiteY2" fmla="*/ 914011 h 2282398"/>
                <a:gd name="connsiteX3" fmla="*/ 20560 w 587528"/>
                <a:gd name="connsiteY3" fmla="*/ 1108721 h 2282398"/>
                <a:gd name="connsiteX4" fmla="*/ 43768 w 587528"/>
                <a:gd name="connsiteY4" fmla="*/ 1693507 h 2282398"/>
                <a:gd name="connsiteX5" fmla="*/ 248127 w 587528"/>
                <a:gd name="connsiteY5" fmla="*/ 2112557 h 2282398"/>
                <a:gd name="connsiteX6" fmla="*/ 575590 w 587528"/>
                <a:gd name="connsiteY6" fmla="*/ 2282398 h 2282398"/>
                <a:gd name="connsiteX0" fmla="*/ 587528 w 587528"/>
                <a:gd name="connsiteY0" fmla="*/ 9410 h 2282398"/>
                <a:gd name="connsiteX1" fmla="*/ 399535 w 587528"/>
                <a:gd name="connsiteY1" fmla="*/ 399025 h 2282398"/>
                <a:gd name="connsiteX2" fmla="*/ 248126 w 587528"/>
                <a:gd name="connsiteY2" fmla="*/ 914011 h 2282398"/>
                <a:gd name="connsiteX3" fmla="*/ 20560 w 587528"/>
                <a:gd name="connsiteY3" fmla="*/ 1108721 h 2282398"/>
                <a:gd name="connsiteX4" fmla="*/ 43768 w 587528"/>
                <a:gd name="connsiteY4" fmla="*/ 1693507 h 2282398"/>
                <a:gd name="connsiteX5" fmla="*/ 248127 w 587528"/>
                <a:gd name="connsiteY5" fmla="*/ 2112557 h 2282398"/>
                <a:gd name="connsiteX6" fmla="*/ 575590 w 587528"/>
                <a:gd name="connsiteY6" fmla="*/ 2282398 h 2282398"/>
                <a:gd name="connsiteX0" fmla="*/ 599559 w 599559"/>
                <a:gd name="connsiteY0" fmla="*/ 9410 h 2282398"/>
                <a:gd name="connsiteX1" fmla="*/ 411566 w 599559"/>
                <a:gd name="connsiteY1" fmla="*/ 399025 h 2282398"/>
                <a:gd name="connsiteX2" fmla="*/ 260157 w 599559"/>
                <a:gd name="connsiteY2" fmla="*/ 914011 h 2282398"/>
                <a:gd name="connsiteX3" fmla="*/ 32591 w 599559"/>
                <a:gd name="connsiteY3" fmla="*/ 1108721 h 2282398"/>
                <a:gd name="connsiteX4" fmla="*/ 32593 w 599559"/>
                <a:gd name="connsiteY4" fmla="*/ 1736683 h 2282398"/>
                <a:gd name="connsiteX5" fmla="*/ 260158 w 599559"/>
                <a:gd name="connsiteY5" fmla="*/ 2112557 h 2282398"/>
                <a:gd name="connsiteX6" fmla="*/ 587621 w 599559"/>
                <a:gd name="connsiteY6" fmla="*/ 2282398 h 2282398"/>
                <a:gd name="connsiteX0" fmla="*/ 599559 w 599559"/>
                <a:gd name="connsiteY0" fmla="*/ 9410 h 2282398"/>
                <a:gd name="connsiteX1" fmla="*/ 411566 w 599559"/>
                <a:gd name="connsiteY1" fmla="*/ 399025 h 2282398"/>
                <a:gd name="connsiteX2" fmla="*/ 260157 w 599559"/>
                <a:gd name="connsiteY2" fmla="*/ 914011 h 2282398"/>
                <a:gd name="connsiteX3" fmla="*/ 32591 w 599559"/>
                <a:gd name="connsiteY3" fmla="*/ 1108721 h 2282398"/>
                <a:gd name="connsiteX4" fmla="*/ 32593 w 599559"/>
                <a:gd name="connsiteY4" fmla="*/ 1736683 h 2282398"/>
                <a:gd name="connsiteX5" fmla="*/ 260158 w 599559"/>
                <a:gd name="connsiteY5" fmla="*/ 2142713 h 2282398"/>
                <a:gd name="connsiteX6" fmla="*/ 587621 w 599559"/>
                <a:gd name="connsiteY6" fmla="*/ 2282398 h 2282398"/>
                <a:gd name="connsiteX0" fmla="*/ 599559 w 599559"/>
                <a:gd name="connsiteY0" fmla="*/ 9410 h 2282398"/>
                <a:gd name="connsiteX1" fmla="*/ 411566 w 599559"/>
                <a:gd name="connsiteY1" fmla="*/ 399025 h 2282398"/>
                <a:gd name="connsiteX2" fmla="*/ 260157 w 599559"/>
                <a:gd name="connsiteY2" fmla="*/ 914011 h 2282398"/>
                <a:gd name="connsiteX3" fmla="*/ 32591 w 599559"/>
                <a:gd name="connsiteY3" fmla="*/ 1108721 h 2282398"/>
                <a:gd name="connsiteX4" fmla="*/ 32593 w 599559"/>
                <a:gd name="connsiteY4" fmla="*/ 1736683 h 2282398"/>
                <a:gd name="connsiteX5" fmla="*/ 260158 w 599559"/>
                <a:gd name="connsiteY5" fmla="*/ 2142713 h 2282398"/>
                <a:gd name="connsiteX6" fmla="*/ 587621 w 599559"/>
                <a:gd name="connsiteY6" fmla="*/ 2282398 h 2282398"/>
                <a:gd name="connsiteX0" fmla="*/ 597471 w 597471"/>
                <a:gd name="connsiteY0" fmla="*/ 8218 h 2281206"/>
                <a:gd name="connsiteX1" fmla="*/ 409478 w 597471"/>
                <a:gd name="connsiteY1" fmla="*/ 397833 h 2281206"/>
                <a:gd name="connsiteX2" fmla="*/ 221450 w 597471"/>
                <a:gd name="connsiteY2" fmla="*/ 769194 h 2281206"/>
                <a:gd name="connsiteX3" fmla="*/ 30503 w 597471"/>
                <a:gd name="connsiteY3" fmla="*/ 1107529 h 2281206"/>
                <a:gd name="connsiteX4" fmla="*/ 30505 w 597471"/>
                <a:gd name="connsiteY4" fmla="*/ 1735491 h 2281206"/>
                <a:gd name="connsiteX5" fmla="*/ 258070 w 597471"/>
                <a:gd name="connsiteY5" fmla="*/ 2141521 h 2281206"/>
                <a:gd name="connsiteX6" fmla="*/ 585533 w 597471"/>
                <a:gd name="connsiteY6" fmla="*/ 2281206 h 2281206"/>
                <a:gd name="connsiteX0" fmla="*/ 597471 w 597471"/>
                <a:gd name="connsiteY0" fmla="*/ 9957 h 2282945"/>
                <a:gd name="connsiteX1" fmla="*/ 366756 w 597471"/>
                <a:gd name="connsiteY1" fmla="*/ 333283 h 2282945"/>
                <a:gd name="connsiteX2" fmla="*/ 221450 w 597471"/>
                <a:gd name="connsiteY2" fmla="*/ 770933 h 2282945"/>
                <a:gd name="connsiteX3" fmla="*/ 30503 w 597471"/>
                <a:gd name="connsiteY3" fmla="*/ 1109268 h 2282945"/>
                <a:gd name="connsiteX4" fmla="*/ 30505 w 597471"/>
                <a:gd name="connsiteY4" fmla="*/ 1737230 h 2282945"/>
                <a:gd name="connsiteX5" fmla="*/ 258070 w 597471"/>
                <a:gd name="connsiteY5" fmla="*/ 2143260 h 2282945"/>
                <a:gd name="connsiteX6" fmla="*/ 585533 w 597471"/>
                <a:gd name="connsiteY6" fmla="*/ 2282945 h 2282945"/>
                <a:gd name="connsiteX0" fmla="*/ 597471 w 597471"/>
                <a:gd name="connsiteY0" fmla="*/ 9957 h 2282945"/>
                <a:gd name="connsiteX1" fmla="*/ 366756 w 597471"/>
                <a:gd name="connsiteY1" fmla="*/ 333283 h 2282945"/>
                <a:gd name="connsiteX2" fmla="*/ 221450 w 597471"/>
                <a:gd name="connsiteY2" fmla="*/ 770933 h 2282945"/>
                <a:gd name="connsiteX3" fmla="*/ 30503 w 597471"/>
                <a:gd name="connsiteY3" fmla="*/ 1109268 h 2282945"/>
                <a:gd name="connsiteX4" fmla="*/ 30505 w 597471"/>
                <a:gd name="connsiteY4" fmla="*/ 1737230 h 2282945"/>
                <a:gd name="connsiteX5" fmla="*/ 258070 w 597471"/>
                <a:gd name="connsiteY5" fmla="*/ 2143260 h 2282945"/>
                <a:gd name="connsiteX6" fmla="*/ 585533 w 597471"/>
                <a:gd name="connsiteY6" fmla="*/ 2282945 h 2282945"/>
                <a:gd name="connsiteX0" fmla="*/ 595176 w 595176"/>
                <a:gd name="connsiteY0" fmla="*/ 9527 h 2282515"/>
                <a:gd name="connsiteX1" fmla="*/ 364461 w 595176"/>
                <a:gd name="connsiteY1" fmla="*/ 332853 h 2282515"/>
                <a:gd name="connsiteX2" fmla="*/ 176432 w 595176"/>
                <a:gd name="connsiteY2" fmla="*/ 682118 h 2282515"/>
                <a:gd name="connsiteX3" fmla="*/ 28208 w 595176"/>
                <a:gd name="connsiteY3" fmla="*/ 1108838 h 2282515"/>
                <a:gd name="connsiteX4" fmla="*/ 28210 w 595176"/>
                <a:gd name="connsiteY4" fmla="*/ 1736800 h 2282515"/>
                <a:gd name="connsiteX5" fmla="*/ 255775 w 595176"/>
                <a:gd name="connsiteY5" fmla="*/ 2142830 h 2282515"/>
                <a:gd name="connsiteX6" fmla="*/ 583238 w 595176"/>
                <a:gd name="connsiteY6" fmla="*/ 2282515 h 2282515"/>
                <a:gd name="connsiteX0" fmla="*/ 595176 w 595176"/>
                <a:gd name="connsiteY0" fmla="*/ 9527 h 2300481"/>
                <a:gd name="connsiteX1" fmla="*/ 364461 w 595176"/>
                <a:gd name="connsiteY1" fmla="*/ 332853 h 2300481"/>
                <a:gd name="connsiteX2" fmla="*/ 176432 w 595176"/>
                <a:gd name="connsiteY2" fmla="*/ 682118 h 2300481"/>
                <a:gd name="connsiteX3" fmla="*/ 28208 w 595176"/>
                <a:gd name="connsiteY3" fmla="*/ 1108838 h 2300481"/>
                <a:gd name="connsiteX4" fmla="*/ 28210 w 595176"/>
                <a:gd name="connsiteY4" fmla="*/ 1736800 h 2300481"/>
                <a:gd name="connsiteX5" fmla="*/ 231362 w 595176"/>
                <a:gd name="connsiteY5" fmla="*/ 2242263 h 2300481"/>
                <a:gd name="connsiteX6" fmla="*/ 583238 w 595176"/>
                <a:gd name="connsiteY6" fmla="*/ 2282515 h 2300481"/>
                <a:gd name="connsiteX0" fmla="*/ 660386 w 660386"/>
                <a:gd name="connsiteY0" fmla="*/ 9527 h 2300481"/>
                <a:gd name="connsiteX1" fmla="*/ 429671 w 660386"/>
                <a:gd name="connsiteY1" fmla="*/ 332853 h 2300481"/>
                <a:gd name="connsiteX2" fmla="*/ 241642 w 660386"/>
                <a:gd name="connsiteY2" fmla="*/ 682118 h 2300481"/>
                <a:gd name="connsiteX3" fmla="*/ 93418 w 660386"/>
                <a:gd name="connsiteY3" fmla="*/ 1108838 h 2300481"/>
                <a:gd name="connsiteX4" fmla="*/ 14078 w 660386"/>
                <a:gd name="connsiteY4" fmla="*/ 1780993 h 2300481"/>
                <a:gd name="connsiteX5" fmla="*/ 296572 w 660386"/>
                <a:gd name="connsiteY5" fmla="*/ 2242263 h 2300481"/>
                <a:gd name="connsiteX6" fmla="*/ 648448 w 660386"/>
                <a:gd name="connsiteY6" fmla="*/ 2282515 h 2300481"/>
                <a:gd name="connsiteX0" fmla="*/ 664611 w 664611"/>
                <a:gd name="connsiteY0" fmla="*/ 9527 h 2300481"/>
                <a:gd name="connsiteX1" fmla="*/ 433896 w 664611"/>
                <a:gd name="connsiteY1" fmla="*/ 332853 h 2300481"/>
                <a:gd name="connsiteX2" fmla="*/ 245867 w 664611"/>
                <a:gd name="connsiteY2" fmla="*/ 682118 h 2300481"/>
                <a:gd name="connsiteX3" fmla="*/ 67127 w 664611"/>
                <a:gd name="connsiteY3" fmla="*/ 1097790 h 2300481"/>
                <a:gd name="connsiteX4" fmla="*/ 18303 w 664611"/>
                <a:gd name="connsiteY4" fmla="*/ 1780993 h 2300481"/>
                <a:gd name="connsiteX5" fmla="*/ 300797 w 664611"/>
                <a:gd name="connsiteY5" fmla="*/ 2242263 h 2300481"/>
                <a:gd name="connsiteX6" fmla="*/ 652673 w 664611"/>
                <a:gd name="connsiteY6" fmla="*/ 2282515 h 2300481"/>
                <a:gd name="connsiteX0" fmla="*/ 664611 w 664611"/>
                <a:gd name="connsiteY0" fmla="*/ 12786 h 2303740"/>
                <a:gd name="connsiteX1" fmla="*/ 433896 w 664611"/>
                <a:gd name="connsiteY1" fmla="*/ 336112 h 2303740"/>
                <a:gd name="connsiteX2" fmla="*/ 245867 w 664611"/>
                <a:gd name="connsiteY2" fmla="*/ 685377 h 2303740"/>
                <a:gd name="connsiteX3" fmla="*/ 67127 w 664611"/>
                <a:gd name="connsiteY3" fmla="*/ 1101049 h 2303740"/>
                <a:gd name="connsiteX4" fmla="*/ 18303 w 664611"/>
                <a:gd name="connsiteY4" fmla="*/ 1784252 h 2303740"/>
                <a:gd name="connsiteX5" fmla="*/ 300797 w 664611"/>
                <a:gd name="connsiteY5" fmla="*/ 2245522 h 2303740"/>
                <a:gd name="connsiteX6" fmla="*/ 652673 w 664611"/>
                <a:gd name="connsiteY6" fmla="*/ 2285774 h 2303740"/>
                <a:gd name="connsiteX0" fmla="*/ 664611 w 664611"/>
                <a:gd name="connsiteY0" fmla="*/ 0 h 2290954"/>
                <a:gd name="connsiteX1" fmla="*/ 433896 w 664611"/>
                <a:gd name="connsiteY1" fmla="*/ 323326 h 2290954"/>
                <a:gd name="connsiteX2" fmla="*/ 245867 w 664611"/>
                <a:gd name="connsiteY2" fmla="*/ 672591 h 2290954"/>
                <a:gd name="connsiteX3" fmla="*/ 67127 w 664611"/>
                <a:gd name="connsiteY3" fmla="*/ 1088263 h 2290954"/>
                <a:gd name="connsiteX4" fmla="*/ 18303 w 664611"/>
                <a:gd name="connsiteY4" fmla="*/ 1771466 h 2290954"/>
                <a:gd name="connsiteX5" fmla="*/ 300797 w 664611"/>
                <a:gd name="connsiteY5" fmla="*/ 2232736 h 2290954"/>
                <a:gd name="connsiteX6" fmla="*/ 652673 w 664611"/>
                <a:gd name="connsiteY6" fmla="*/ 2272988 h 2290954"/>
                <a:gd name="connsiteX0" fmla="*/ 664611 w 664611"/>
                <a:gd name="connsiteY0" fmla="*/ 0 h 2290954"/>
                <a:gd name="connsiteX1" fmla="*/ 245867 w 664611"/>
                <a:gd name="connsiteY1" fmla="*/ 672591 h 2290954"/>
                <a:gd name="connsiteX2" fmla="*/ 67127 w 664611"/>
                <a:gd name="connsiteY2" fmla="*/ 1088263 h 2290954"/>
                <a:gd name="connsiteX3" fmla="*/ 18303 w 664611"/>
                <a:gd name="connsiteY3" fmla="*/ 1771466 h 2290954"/>
                <a:gd name="connsiteX4" fmla="*/ 300797 w 664611"/>
                <a:gd name="connsiteY4" fmla="*/ 2232736 h 2290954"/>
                <a:gd name="connsiteX5" fmla="*/ 652673 w 664611"/>
                <a:gd name="connsiteY5" fmla="*/ 2272988 h 2290954"/>
                <a:gd name="connsiteX0" fmla="*/ 667273 w 667273"/>
                <a:gd name="connsiteY0" fmla="*/ 0 h 2290954"/>
                <a:gd name="connsiteX1" fmla="*/ 340077 w 667273"/>
                <a:gd name="connsiteY1" fmla="*/ 528966 h 2290954"/>
                <a:gd name="connsiteX2" fmla="*/ 69789 w 667273"/>
                <a:gd name="connsiteY2" fmla="*/ 1088263 h 2290954"/>
                <a:gd name="connsiteX3" fmla="*/ 20965 w 667273"/>
                <a:gd name="connsiteY3" fmla="*/ 1771466 h 2290954"/>
                <a:gd name="connsiteX4" fmla="*/ 303459 w 667273"/>
                <a:gd name="connsiteY4" fmla="*/ 2232736 h 2290954"/>
                <a:gd name="connsiteX5" fmla="*/ 655335 w 667273"/>
                <a:gd name="connsiteY5" fmla="*/ 2272988 h 2290954"/>
                <a:gd name="connsiteX0" fmla="*/ 666699 w 666699"/>
                <a:gd name="connsiteY0" fmla="*/ 0 h 2290954"/>
                <a:gd name="connsiteX1" fmla="*/ 321193 w 666699"/>
                <a:gd name="connsiteY1" fmla="*/ 440581 h 2290954"/>
                <a:gd name="connsiteX2" fmla="*/ 69215 w 666699"/>
                <a:gd name="connsiteY2" fmla="*/ 1088263 h 2290954"/>
                <a:gd name="connsiteX3" fmla="*/ 20391 w 666699"/>
                <a:gd name="connsiteY3" fmla="*/ 1771466 h 2290954"/>
                <a:gd name="connsiteX4" fmla="*/ 302885 w 666699"/>
                <a:gd name="connsiteY4" fmla="*/ 2232736 h 2290954"/>
                <a:gd name="connsiteX5" fmla="*/ 654761 w 666699"/>
                <a:gd name="connsiteY5" fmla="*/ 2272988 h 2290954"/>
                <a:gd name="connsiteX0" fmla="*/ 597534 w 597534"/>
                <a:gd name="connsiteY0" fmla="*/ 0 h 2290954"/>
                <a:gd name="connsiteX1" fmla="*/ 252028 w 597534"/>
                <a:gd name="connsiteY1" fmla="*/ 440581 h 2290954"/>
                <a:gd name="connsiteX2" fmla="*/ 50 w 597534"/>
                <a:gd name="connsiteY2" fmla="*/ 1088263 h 2290954"/>
                <a:gd name="connsiteX3" fmla="*/ 233720 w 597534"/>
                <a:gd name="connsiteY3" fmla="*/ 2232736 h 2290954"/>
                <a:gd name="connsiteX4" fmla="*/ 585596 w 597534"/>
                <a:gd name="connsiteY4" fmla="*/ 2272988 h 2290954"/>
                <a:gd name="connsiteX0" fmla="*/ 607790 w 607790"/>
                <a:gd name="connsiteY0" fmla="*/ 0 h 2272988"/>
                <a:gd name="connsiteX1" fmla="*/ 262284 w 607790"/>
                <a:gd name="connsiteY1" fmla="*/ 440581 h 2272988"/>
                <a:gd name="connsiteX2" fmla="*/ 10306 w 607790"/>
                <a:gd name="connsiteY2" fmla="*/ 1088263 h 2272988"/>
                <a:gd name="connsiteX3" fmla="*/ 103602 w 607790"/>
                <a:gd name="connsiteY3" fmla="*/ 2000727 h 2272988"/>
                <a:gd name="connsiteX4" fmla="*/ 595852 w 607790"/>
                <a:gd name="connsiteY4" fmla="*/ 2272988 h 2272988"/>
                <a:gd name="connsiteX0" fmla="*/ 607790 w 607790"/>
                <a:gd name="connsiteY0" fmla="*/ 0 h 2272988"/>
                <a:gd name="connsiteX1" fmla="*/ 262284 w 607790"/>
                <a:gd name="connsiteY1" fmla="*/ 440581 h 2272988"/>
                <a:gd name="connsiteX2" fmla="*/ 10306 w 607790"/>
                <a:gd name="connsiteY2" fmla="*/ 1088263 h 2272988"/>
                <a:gd name="connsiteX3" fmla="*/ 103602 w 607790"/>
                <a:gd name="connsiteY3" fmla="*/ 2000727 h 2272988"/>
                <a:gd name="connsiteX4" fmla="*/ 595852 w 607790"/>
                <a:gd name="connsiteY4" fmla="*/ 2272988 h 2272988"/>
                <a:gd name="connsiteX0" fmla="*/ 607790 w 607790"/>
                <a:gd name="connsiteY0" fmla="*/ 0 h 2272988"/>
                <a:gd name="connsiteX1" fmla="*/ 262284 w 607790"/>
                <a:gd name="connsiteY1" fmla="*/ 440581 h 2272988"/>
                <a:gd name="connsiteX2" fmla="*/ 10306 w 607790"/>
                <a:gd name="connsiteY2" fmla="*/ 1088263 h 2272988"/>
                <a:gd name="connsiteX3" fmla="*/ 103602 w 607790"/>
                <a:gd name="connsiteY3" fmla="*/ 2000727 h 2272988"/>
                <a:gd name="connsiteX4" fmla="*/ 595852 w 607790"/>
                <a:gd name="connsiteY4" fmla="*/ 2272988 h 2272988"/>
                <a:gd name="connsiteX0" fmla="*/ 602747 w 602747"/>
                <a:gd name="connsiteY0" fmla="*/ 0 h 2272988"/>
                <a:gd name="connsiteX1" fmla="*/ 257241 w 602747"/>
                <a:gd name="connsiteY1" fmla="*/ 440581 h 2272988"/>
                <a:gd name="connsiteX2" fmla="*/ 11366 w 602747"/>
                <a:gd name="connsiteY2" fmla="*/ 1287129 h 2272988"/>
                <a:gd name="connsiteX3" fmla="*/ 98559 w 602747"/>
                <a:gd name="connsiteY3" fmla="*/ 2000727 h 2272988"/>
                <a:gd name="connsiteX4" fmla="*/ 590809 w 602747"/>
                <a:gd name="connsiteY4" fmla="*/ 2272988 h 2272988"/>
                <a:gd name="connsiteX0" fmla="*/ 602747 w 602747"/>
                <a:gd name="connsiteY0" fmla="*/ 0 h 2538142"/>
                <a:gd name="connsiteX1" fmla="*/ 257241 w 602747"/>
                <a:gd name="connsiteY1" fmla="*/ 440581 h 2538142"/>
                <a:gd name="connsiteX2" fmla="*/ 11366 w 602747"/>
                <a:gd name="connsiteY2" fmla="*/ 1287129 h 2538142"/>
                <a:gd name="connsiteX3" fmla="*/ 98559 w 602747"/>
                <a:gd name="connsiteY3" fmla="*/ 2000727 h 2538142"/>
                <a:gd name="connsiteX4" fmla="*/ 596912 w 602747"/>
                <a:gd name="connsiteY4" fmla="*/ 2538142 h 2538142"/>
                <a:gd name="connsiteX0" fmla="*/ 593821 w 593821"/>
                <a:gd name="connsiteY0" fmla="*/ 0 h 2538142"/>
                <a:gd name="connsiteX1" fmla="*/ 248315 w 593821"/>
                <a:gd name="connsiteY1" fmla="*/ 440581 h 2538142"/>
                <a:gd name="connsiteX2" fmla="*/ 2440 w 593821"/>
                <a:gd name="connsiteY2" fmla="*/ 1287129 h 2538142"/>
                <a:gd name="connsiteX3" fmla="*/ 150665 w 593821"/>
                <a:gd name="connsiteY3" fmla="*/ 1967582 h 2538142"/>
                <a:gd name="connsiteX4" fmla="*/ 587986 w 593821"/>
                <a:gd name="connsiteY4" fmla="*/ 2538142 h 2538142"/>
                <a:gd name="connsiteX0" fmla="*/ 593012 w 593012"/>
                <a:gd name="connsiteY0" fmla="*/ 0 h 2538142"/>
                <a:gd name="connsiteX1" fmla="*/ 247506 w 593012"/>
                <a:gd name="connsiteY1" fmla="*/ 440581 h 2538142"/>
                <a:gd name="connsiteX2" fmla="*/ 1631 w 593012"/>
                <a:gd name="connsiteY2" fmla="*/ 1287129 h 2538142"/>
                <a:gd name="connsiteX3" fmla="*/ 149856 w 593012"/>
                <a:gd name="connsiteY3" fmla="*/ 1967582 h 2538142"/>
                <a:gd name="connsiteX4" fmla="*/ 587177 w 593012"/>
                <a:gd name="connsiteY4" fmla="*/ 2538142 h 2538142"/>
                <a:gd name="connsiteX0" fmla="*/ 593662 w 593662"/>
                <a:gd name="connsiteY0" fmla="*/ 0 h 2538142"/>
                <a:gd name="connsiteX1" fmla="*/ 248156 w 593662"/>
                <a:gd name="connsiteY1" fmla="*/ 440581 h 2538142"/>
                <a:gd name="connsiteX2" fmla="*/ 2281 w 593662"/>
                <a:gd name="connsiteY2" fmla="*/ 1287129 h 2538142"/>
                <a:gd name="connsiteX3" fmla="*/ 150506 w 593662"/>
                <a:gd name="connsiteY3" fmla="*/ 1967582 h 2538142"/>
                <a:gd name="connsiteX4" fmla="*/ 587827 w 593662"/>
                <a:gd name="connsiteY4" fmla="*/ 2538142 h 2538142"/>
                <a:gd name="connsiteX0" fmla="*/ 600894 w 600894"/>
                <a:gd name="connsiteY0" fmla="*/ 0 h 2538142"/>
                <a:gd name="connsiteX1" fmla="*/ 255388 w 600894"/>
                <a:gd name="connsiteY1" fmla="*/ 440581 h 2538142"/>
                <a:gd name="connsiteX2" fmla="*/ 9513 w 600894"/>
                <a:gd name="connsiteY2" fmla="*/ 1287129 h 2538142"/>
                <a:gd name="connsiteX3" fmla="*/ 157738 w 600894"/>
                <a:gd name="connsiteY3" fmla="*/ 1967582 h 2538142"/>
                <a:gd name="connsiteX4" fmla="*/ 595059 w 600894"/>
                <a:gd name="connsiteY4" fmla="*/ 2538142 h 2538142"/>
                <a:gd name="connsiteX0" fmla="*/ 591402 w 591402"/>
                <a:gd name="connsiteY0" fmla="*/ 0 h 2538142"/>
                <a:gd name="connsiteX1" fmla="*/ 245896 w 591402"/>
                <a:gd name="connsiteY1" fmla="*/ 440581 h 2538142"/>
                <a:gd name="connsiteX2" fmla="*/ 21 w 591402"/>
                <a:gd name="connsiteY2" fmla="*/ 1287129 h 2538142"/>
                <a:gd name="connsiteX3" fmla="*/ 148246 w 591402"/>
                <a:gd name="connsiteY3" fmla="*/ 1967582 h 2538142"/>
                <a:gd name="connsiteX4" fmla="*/ 585567 w 591402"/>
                <a:gd name="connsiteY4" fmla="*/ 2538142 h 2538142"/>
                <a:gd name="connsiteX0" fmla="*/ 591688 w 591688"/>
                <a:gd name="connsiteY0" fmla="*/ 0 h 2538142"/>
                <a:gd name="connsiteX1" fmla="*/ 246182 w 591688"/>
                <a:gd name="connsiteY1" fmla="*/ 440581 h 2538142"/>
                <a:gd name="connsiteX2" fmla="*/ 307 w 591688"/>
                <a:gd name="connsiteY2" fmla="*/ 1287129 h 2538142"/>
                <a:gd name="connsiteX3" fmla="*/ 148532 w 591688"/>
                <a:gd name="connsiteY3" fmla="*/ 1967582 h 2538142"/>
                <a:gd name="connsiteX4" fmla="*/ 585853 w 591688"/>
                <a:gd name="connsiteY4" fmla="*/ 2538142 h 2538142"/>
                <a:gd name="connsiteX0" fmla="*/ 594668 w 594668"/>
                <a:gd name="connsiteY0" fmla="*/ 0 h 2538142"/>
                <a:gd name="connsiteX1" fmla="*/ 273575 w 594668"/>
                <a:gd name="connsiteY1" fmla="*/ 495821 h 2538142"/>
                <a:gd name="connsiteX2" fmla="*/ 3287 w 594668"/>
                <a:gd name="connsiteY2" fmla="*/ 1287129 h 2538142"/>
                <a:gd name="connsiteX3" fmla="*/ 151512 w 594668"/>
                <a:gd name="connsiteY3" fmla="*/ 1967582 h 2538142"/>
                <a:gd name="connsiteX4" fmla="*/ 588833 w 594668"/>
                <a:gd name="connsiteY4" fmla="*/ 2538142 h 2538142"/>
                <a:gd name="connsiteX0" fmla="*/ 594668 w 594668"/>
                <a:gd name="connsiteY0" fmla="*/ 0 h 2538142"/>
                <a:gd name="connsiteX1" fmla="*/ 273575 w 594668"/>
                <a:gd name="connsiteY1" fmla="*/ 495821 h 2538142"/>
                <a:gd name="connsiteX2" fmla="*/ 3287 w 594668"/>
                <a:gd name="connsiteY2" fmla="*/ 1287129 h 2538142"/>
                <a:gd name="connsiteX3" fmla="*/ 151512 w 594668"/>
                <a:gd name="connsiteY3" fmla="*/ 1967582 h 2538142"/>
                <a:gd name="connsiteX4" fmla="*/ 588833 w 594668"/>
                <a:gd name="connsiteY4" fmla="*/ 2538142 h 2538142"/>
                <a:gd name="connsiteX0" fmla="*/ 594668 w 594668"/>
                <a:gd name="connsiteY0" fmla="*/ 0 h 2538142"/>
                <a:gd name="connsiteX1" fmla="*/ 273575 w 594668"/>
                <a:gd name="connsiteY1" fmla="*/ 495821 h 2538142"/>
                <a:gd name="connsiteX2" fmla="*/ 3287 w 594668"/>
                <a:gd name="connsiteY2" fmla="*/ 1287129 h 2538142"/>
                <a:gd name="connsiteX3" fmla="*/ 151512 w 594668"/>
                <a:gd name="connsiteY3" fmla="*/ 1967582 h 2538142"/>
                <a:gd name="connsiteX4" fmla="*/ 588833 w 594668"/>
                <a:gd name="connsiteY4" fmla="*/ 2538142 h 2538142"/>
                <a:gd name="connsiteX0" fmla="*/ 594668 w 594668"/>
                <a:gd name="connsiteY0" fmla="*/ 0 h 2538142"/>
                <a:gd name="connsiteX1" fmla="*/ 273575 w 594668"/>
                <a:gd name="connsiteY1" fmla="*/ 495821 h 2538142"/>
                <a:gd name="connsiteX2" fmla="*/ 3287 w 594668"/>
                <a:gd name="connsiteY2" fmla="*/ 1287129 h 2538142"/>
                <a:gd name="connsiteX3" fmla="*/ 151512 w 594668"/>
                <a:gd name="connsiteY3" fmla="*/ 1967582 h 2538142"/>
                <a:gd name="connsiteX4" fmla="*/ 588833 w 594668"/>
                <a:gd name="connsiteY4" fmla="*/ 2538142 h 2538142"/>
                <a:gd name="connsiteX0" fmla="*/ 594668 w 594668"/>
                <a:gd name="connsiteY0" fmla="*/ 0 h 2538142"/>
                <a:gd name="connsiteX1" fmla="*/ 273575 w 594668"/>
                <a:gd name="connsiteY1" fmla="*/ 495821 h 2538142"/>
                <a:gd name="connsiteX2" fmla="*/ 3287 w 594668"/>
                <a:gd name="connsiteY2" fmla="*/ 1287129 h 2538142"/>
                <a:gd name="connsiteX3" fmla="*/ 151512 w 594668"/>
                <a:gd name="connsiteY3" fmla="*/ 1967582 h 2538142"/>
                <a:gd name="connsiteX4" fmla="*/ 588833 w 594668"/>
                <a:gd name="connsiteY4" fmla="*/ 2538142 h 2538142"/>
                <a:gd name="connsiteX0" fmla="*/ 593430 w 593430"/>
                <a:gd name="connsiteY0" fmla="*/ 0 h 2538142"/>
                <a:gd name="connsiteX1" fmla="*/ 241821 w 593430"/>
                <a:gd name="connsiteY1" fmla="*/ 484773 h 2538142"/>
                <a:gd name="connsiteX2" fmla="*/ 2049 w 593430"/>
                <a:gd name="connsiteY2" fmla="*/ 1287129 h 2538142"/>
                <a:gd name="connsiteX3" fmla="*/ 150274 w 593430"/>
                <a:gd name="connsiteY3" fmla="*/ 1967582 h 2538142"/>
                <a:gd name="connsiteX4" fmla="*/ 587595 w 593430"/>
                <a:gd name="connsiteY4" fmla="*/ 2538142 h 2538142"/>
                <a:gd name="connsiteX0" fmla="*/ 593430 w 593430"/>
                <a:gd name="connsiteY0" fmla="*/ 0 h 2538142"/>
                <a:gd name="connsiteX1" fmla="*/ 241821 w 593430"/>
                <a:gd name="connsiteY1" fmla="*/ 484773 h 2538142"/>
                <a:gd name="connsiteX2" fmla="*/ 2049 w 593430"/>
                <a:gd name="connsiteY2" fmla="*/ 1287129 h 2538142"/>
                <a:gd name="connsiteX3" fmla="*/ 150274 w 593430"/>
                <a:gd name="connsiteY3" fmla="*/ 1967582 h 2538142"/>
                <a:gd name="connsiteX4" fmla="*/ 587595 w 593430"/>
                <a:gd name="connsiteY4" fmla="*/ 2538142 h 2538142"/>
                <a:gd name="connsiteX0" fmla="*/ 593430 w 593430"/>
                <a:gd name="connsiteY0" fmla="*/ 0 h 2538142"/>
                <a:gd name="connsiteX1" fmla="*/ 241821 w 593430"/>
                <a:gd name="connsiteY1" fmla="*/ 484773 h 2538142"/>
                <a:gd name="connsiteX2" fmla="*/ 2049 w 593430"/>
                <a:gd name="connsiteY2" fmla="*/ 1287129 h 2538142"/>
                <a:gd name="connsiteX3" fmla="*/ 150274 w 593430"/>
                <a:gd name="connsiteY3" fmla="*/ 1967582 h 2538142"/>
                <a:gd name="connsiteX4" fmla="*/ 587595 w 593430"/>
                <a:gd name="connsiteY4" fmla="*/ 2538142 h 2538142"/>
                <a:gd name="connsiteX0" fmla="*/ 593430 w 593430"/>
                <a:gd name="connsiteY0" fmla="*/ 0 h 2538142"/>
                <a:gd name="connsiteX1" fmla="*/ 241821 w 593430"/>
                <a:gd name="connsiteY1" fmla="*/ 484773 h 2538142"/>
                <a:gd name="connsiteX2" fmla="*/ 2049 w 593430"/>
                <a:gd name="connsiteY2" fmla="*/ 1287129 h 2538142"/>
                <a:gd name="connsiteX3" fmla="*/ 150274 w 593430"/>
                <a:gd name="connsiteY3" fmla="*/ 1967582 h 2538142"/>
                <a:gd name="connsiteX4" fmla="*/ 587595 w 593430"/>
                <a:gd name="connsiteY4" fmla="*/ 2538142 h 2538142"/>
                <a:gd name="connsiteX0" fmla="*/ 593430 w 593430"/>
                <a:gd name="connsiteY0" fmla="*/ 0 h 2538142"/>
                <a:gd name="connsiteX1" fmla="*/ 241821 w 593430"/>
                <a:gd name="connsiteY1" fmla="*/ 484773 h 2538142"/>
                <a:gd name="connsiteX2" fmla="*/ 2049 w 593430"/>
                <a:gd name="connsiteY2" fmla="*/ 1287129 h 2538142"/>
                <a:gd name="connsiteX3" fmla="*/ 150274 w 593430"/>
                <a:gd name="connsiteY3" fmla="*/ 1967582 h 2538142"/>
                <a:gd name="connsiteX4" fmla="*/ 587595 w 593430"/>
                <a:gd name="connsiteY4" fmla="*/ 2538142 h 2538142"/>
                <a:gd name="connsiteX0" fmla="*/ 581224 w 587595"/>
                <a:gd name="connsiteY0" fmla="*/ 0 h 2560238"/>
                <a:gd name="connsiteX1" fmla="*/ 241821 w 587595"/>
                <a:gd name="connsiteY1" fmla="*/ 506869 h 2560238"/>
                <a:gd name="connsiteX2" fmla="*/ 2049 w 587595"/>
                <a:gd name="connsiteY2" fmla="*/ 1309225 h 2560238"/>
                <a:gd name="connsiteX3" fmla="*/ 150274 w 587595"/>
                <a:gd name="connsiteY3" fmla="*/ 1989678 h 2560238"/>
                <a:gd name="connsiteX4" fmla="*/ 587595 w 587595"/>
                <a:gd name="connsiteY4" fmla="*/ 2560238 h 2560238"/>
                <a:gd name="connsiteX0" fmla="*/ 581224 w 587595"/>
                <a:gd name="connsiteY0" fmla="*/ 0 h 2560238"/>
                <a:gd name="connsiteX1" fmla="*/ 241821 w 587595"/>
                <a:gd name="connsiteY1" fmla="*/ 506869 h 2560238"/>
                <a:gd name="connsiteX2" fmla="*/ 2049 w 587595"/>
                <a:gd name="connsiteY2" fmla="*/ 1309225 h 2560238"/>
                <a:gd name="connsiteX3" fmla="*/ 150274 w 587595"/>
                <a:gd name="connsiteY3" fmla="*/ 1989678 h 2560238"/>
                <a:gd name="connsiteX4" fmla="*/ 587595 w 587595"/>
                <a:gd name="connsiteY4" fmla="*/ 2560238 h 2560238"/>
                <a:gd name="connsiteX0" fmla="*/ 581224 w 587595"/>
                <a:gd name="connsiteY0" fmla="*/ 0 h 2560238"/>
                <a:gd name="connsiteX1" fmla="*/ 241821 w 587595"/>
                <a:gd name="connsiteY1" fmla="*/ 506869 h 2560238"/>
                <a:gd name="connsiteX2" fmla="*/ 2049 w 587595"/>
                <a:gd name="connsiteY2" fmla="*/ 1309225 h 2560238"/>
                <a:gd name="connsiteX3" fmla="*/ 150274 w 587595"/>
                <a:gd name="connsiteY3" fmla="*/ 1989678 h 2560238"/>
                <a:gd name="connsiteX4" fmla="*/ 587595 w 587595"/>
                <a:gd name="connsiteY4" fmla="*/ 2560238 h 2560238"/>
                <a:gd name="connsiteX0" fmla="*/ 580784 w 587155"/>
                <a:gd name="connsiteY0" fmla="*/ 0 h 2560238"/>
                <a:gd name="connsiteX1" fmla="*/ 229175 w 587155"/>
                <a:gd name="connsiteY1" fmla="*/ 462677 h 2560238"/>
                <a:gd name="connsiteX2" fmla="*/ 1609 w 587155"/>
                <a:gd name="connsiteY2" fmla="*/ 1309225 h 2560238"/>
                <a:gd name="connsiteX3" fmla="*/ 149834 w 587155"/>
                <a:gd name="connsiteY3" fmla="*/ 1989678 h 2560238"/>
                <a:gd name="connsiteX4" fmla="*/ 587155 w 587155"/>
                <a:gd name="connsiteY4" fmla="*/ 2560238 h 2560238"/>
                <a:gd name="connsiteX0" fmla="*/ 580784 w 587155"/>
                <a:gd name="connsiteY0" fmla="*/ 0 h 2560238"/>
                <a:gd name="connsiteX1" fmla="*/ 229175 w 587155"/>
                <a:gd name="connsiteY1" fmla="*/ 462677 h 2560238"/>
                <a:gd name="connsiteX2" fmla="*/ 1609 w 587155"/>
                <a:gd name="connsiteY2" fmla="*/ 1309225 h 2560238"/>
                <a:gd name="connsiteX3" fmla="*/ 149834 w 587155"/>
                <a:gd name="connsiteY3" fmla="*/ 1989678 h 2560238"/>
                <a:gd name="connsiteX4" fmla="*/ 587155 w 587155"/>
                <a:gd name="connsiteY4" fmla="*/ 2560238 h 2560238"/>
                <a:gd name="connsiteX0" fmla="*/ 580383 w 586754"/>
                <a:gd name="connsiteY0" fmla="*/ 0 h 2560238"/>
                <a:gd name="connsiteX1" fmla="*/ 216568 w 586754"/>
                <a:gd name="connsiteY1" fmla="*/ 495821 h 2560238"/>
                <a:gd name="connsiteX2" fmla="*/ 1208 w 586754"/>
                <a:gd name="connsiteY2" fmla="*/ 1309225 h 2560238"/>
                <a:gd name="connsiteX3" fmla="*/ 149433 w 586754"/>
                <a:gd name="connsiteY3" fmla="*/ 1989678 h 2560238"/>
                <a:gd name="connsiteX4" fmla="*/ 586754 w 586754"/>
                <a:gd name="connsiteY4" fmla="*/ 2560238 h 2560238"/>
                <a:gd name="connsiteX0" fmla="*/ 580383 w 586754"/>
                <a:gd name="connsiteY0" fmla="*/ 0 h 2560238"/>
                <a:gd name="connsiteX1" fmla="*/ 216568 w 586754"/>
                <a:gd name="connsiteY1" fmla="*/ 495821 h 2560238"/>
                <a:gd name="connsiteX2" fmla="*/ 1208 w 586754"/>
                <a:gd name="connsiteY2" fmla="*/ 1309225 h 2560238"/>
                <a:gd name="connsiteX3" fmla="*/ 149433 w 586754"/>
                <a:gd name="connsiteY3" fmla="*/ 1989678 h 2560238"/>
                <a:gd name="connsiteX4" fmla="*/ 586754 w 586754"/>
                <a:gd name="connsiteY4" fmla="*/ 2560238 h 2560238"/>
                <a:gd name="connsiteX0" fmla="*/ 580383 w 586754"/>
                <a:gd name="connsiteY0" fmla="*/ 0 h 2560238"/>
                <a:gd name="connsiteX1" fmla="*/ 216568 w 586754"/>
                <a:gd name="connsiteY1" fmla="*/ 495821 h 2560238"/>
                <a:gd name="connsiteX2" fmla="*/ 1208 w 586754"/>
                <a:gd name="connsiteY2" fmla="*/ 1309225 h 2560238"/>
                <a:gd name="connsiteX3" fmla="*/ 149433 w 586754"/>
                <a:gd name="connsiteY3" fmla="*/ 1989678 h 2560238"/>
                <a:gd name="connsiteX4" fmla="*/ 586754 w 586754"/>
                <a:gd name="connsiteY4" fmla="*/ 2560238 h 2560238"/>
                <a:gd name="connsiteX0" fmla="*/ 580383 w 586754"/>
                <a:gd name="connsiteY0" fmla="*/ 0 h 2560238"/>
                <a:gd name="connsiteX1" fmla="*/ 216568 w 586754"/>
                <a:gd name="connsiteY1" fmla="*/ 495821 h 2560238"/>
                <a:gd name="connsiteX2" fmla="*/ 1208 w 586754"/>
                <a:gd name="connsiteY2" fmla="*/ 1309225 h 2560238"/>
                <a:gd name="connsiteX3" fmla="*/ 149433 w 586754"/>
                <a:gd name="connsiteY3" fmla="*/ 1989678 h 2560238"/>
                <a:gd name="connsiteX4" fmla="*/ 586754 w 586754"/>
                <a:gd name="connsiteY4" fmla="*/ 2560238 h 2560238"/>
                <a:gd name="connsiteX0" fmla="*/ 580383 w 586754"/>
                <a:gd name="connsiteY0" fmla="*/ 0 h 2560238"/>
                <a:gd name="connsiteX1" fmla="*/ 216568 w 586754"/>
                <a:gd name="connsiteY1" fmla="*/ 495821 h 2560238"/>
                <a:gd name="connsiteX2" fmla="*/ 1208 w 586754"/>
                <a:gd name="connsiteY2" fmla="*/ 1309225 h 2560238"/>
                <a:gd name="connsiteX3" fmla="*/ 149433 w 586754"/>
                <a:gd name="connsiteY3" fmla="*/ 1989678 h 2560238"/>
                <a:gd name="connsiteX4" fmla="*/ 586754 w 586754"/>
                <a:gd name="connsiteY4" fmla="*/ 2560238 h 2560238"/>
                <a:gd name="connsiteX0" fmla="*/ 580707 w 587078"/>
                <a:gd name="connsiteY0" fmla="*/ 0 h 2560238"/>
                <a:gd name="connsiteX1" fmla="*/ 216892 w 587078"/>
                <a:gd name="connsiteY1" fmla="*/ 495821 h 2560238"/>
                <a:gd name="connsiteX2" fmla="*/ 1532 w 587078"/>
                <a:gd name="connsiteY2" fmla="*/ 1309225 h 2560238"/>
                <a:gd name="connsiteX3" fmla="*/ 149757 w 587078"/>
                <a:gd name="connsiteY3" fmla="*/ 1989678 h 2560238"/>
                <a:gd name="connsiteX4" fmla="*/ 587078 w 587078"/>
                <a:gd name="connsiteY4" fmla="*/ 2560238 h 2560238"/>
                <a:gd name="connsiteX0" fmla="*/ 579468 w 585839"/>
                <a:gd name="connsiteY0" fmla="*/ 0 h 2560238"/>
                <a:gd name="connsiteX1" fmla="*/ 215653 w 585839"/>
                <a:gd name="connsiteY1" fmla="*/ 495821 h 2560238"/>
                <a:gd name="connsiteX2" fmla="*/ 293 w 585839"/>
                <a:gd name="connsiteY2" fmla="*/ 1309225 h 2560238"/>
                <a:gd name="connsiteX3" fmla="*/ 148518 w 585839"/>
                <a:gd name="connsiteY3" fmla="*/ 1989678 h 2560238"/>
                <a:gd name="connsiteX4" fmla="*/ 585839 w 585839"/>
                <a:gd name="connsiteY4" fmla="*/ 2560238 h 2560238"/>
                <a:gd name="connsiteX0" fmla="*/ 580689 w 587060"/>
                <a:gd name="connsiteY0" fmla="*/ 0 h 2560238"/>
                <a:gd name="connsiteX1" fmla="*/ 216874 w 587060"/>
                <a:gd name="connsiteY1" fmla="*/ 495821 h 2560238"/>
                <a:gd name="connsiteX2" fmla="*/ 1514 w 587060"/>
                <a:gd name="connsiteY2" fmla="*/ 1309225 h 2560238"/>
                <a:gd name="connsiteX3" fmla="*/ 143636 w 587060"/>
                <a:gd name="connsiteY3" fmla="*/ 2022823 h 2560238"/>
                <a:gd name="connsiteX4" fmla="*/ 587060 w 587060"/>
                <a:gd name="connsiteY4" fmla="*/ 2560238 h 2560238"/>
                <a:gd name="connsiteX0" fmla="*/ 586792 w 587060"/>
                <a:gd name="connsiteY0" fmla="*/ 0 h 2339277"/>
                <a:gd name="connsiteX1" fmla="*/ 216874 w 587060"/>
                <a:gd name="connsiteY1" fmla="*/ 274860 h 2339277"/>
                <a:gd name="connsiteX2" fmla="*/ 1514 w 587060"/>
                <a:gd name="connsiteY2" fmla="*/ 1088264 h 2339277"/>
                <a:gd name="connsiteX3" fmla="*/ 143636 w 587060"/>
                <a:gd name="connsiteY3" fmla="*/ 1801862 h 2339277"/>
                <a:gd name="connsiteX4" fmla="*/ 587060 w 587060"/>
                <a:gd name="connsiteY4" fmla="*/ 2339277 h 2339277"/>
                <a:gd name="connsiteX0" fmla="*/ 586792 w 587060"/>
                <a:gd name="connsiteY0" fmla="*/ 12808 h 2352085"/>
                <a:gd name="connsiteX1" fmla="*/ 216874 w 587060"/>
                <a:gd name="connsiteY1" fmla="*/ 287668 h 2352085"/>
                <a:gd name="connsiteX2" fmla="*/ 1514 w 587060"/>
                <a:gd name="connsiteY2" fmla="*/ 1101072 h 2352085"/>
                <a:gd name="connsiteX3" fmla="*/ 143636 w 587060"/>
                <a:gd name="connsiteY3" fmla="*/ 1814670 h 2352085"/>
                <a:gd name="connsiteX4" fmla="*/ 587060 w 587060"/>
                <a:gd name="connsiteY4" fmla="*/ 2352085 h 2352085"/>
                <a:gd name="connsiteX0" fmla="*/ 701833 w 702101"/>
                <a:gd name="connsiteY0" fmla="*/ 11400 h 2350677"/>
                <a:gd name="connsiteX1" fmla="*/ 331915 w 702101"/>
                <a:gd name="connsiteY1" fmla="*/ 286260 h 2350677"/>
                <a:gd name="connsiteX2" fmla="*/ 594 w 702101"/>
                <a:gd name="connsiteY2" fmla="*/ 933942 h 2350677"/>
                <a:gd name="connsiteX3" fmla="*/ 258677 w 702101"/>
                <a:gd name="connsiteY3" fmla="*/ 1813262 h 2350677"/>
                <a:gd name="connsiteX4" fmla="*/ 702101 w 702101"/>
                <a:gd name="connsiteY4" fmla="*/ 2350677 h 2350677"/>
                <a:gd name="connsiteX0" fmla="*/ 701833 w 714307"/>
                <a:gd name="connsiteY0" fmla="*/ 11400 h 1936902"/>
                <a:gd name="connsiteX1" fmla="*/ 331915 w 714307"/>
                <a:gd name="connsiteY1" fmla="*/ 286260 h 1936902"/>
                <a:gd name="connsiteX2" fmla="*/ 594 w 714307"/>
                <a:gd name="connsiteY2" fmla="*/ 933942 h 1936902"/>
                <a:gd name="connsiteX3" fmla="*/ 258677 w 714307"/>
                <a:gd name="connsiteY3" fmla="*/ 1813262 h 1936902"/>
                <a:gd name="connsiteX4" fmla="*/ 714307 w 714307"/>
                <a:gd name="connsiteY4" fmla="*/ 1809321 h 1936902"/>
                <a:gd name="connsiteX0" fmla="*/ 701728 w 714202"/>
                <a:gd name="connsiteY0" fmla="*/ 11400 h 1920518"/>
                <a:gd name="connsiteX1" fmla="*/ 331810 w 714202"/>
                <a:gd name="connsiteY1" fmla="*/ 286260 h 1920518"/>
                <a:gd name="connsiteX2" fmla="*/ 489 w 714202"/>
                <a:gd name="connsiteY2" fmla="*/ 933942 h 1920518"/>
                <a:gd name="connsiteX3" fmla="*/ 264675 w 714202"/>
                <a:gd name="connsiteY3" fmla="*/ 1791166 h 1920518"/>
                <a:gd name="connsiteX4" fmla="*/ 714202 w 714202"/>
                <a:gd name="connsiteY4" fmla="*/ 1809321 h 1920518"/>
                <a:gd name="connsiteX0" fmla="*/ 701916 w 714390"/>
                <a:gd name="connsiteY0" fmla="*/ 11400 h 1920518"/>
                <a:gd name="connsiteX1" fmla="*/ 331998 w 714390"/>
                <a:gd name="connsiteY1" fmla="*/ 286260 h 1920518"/>
                <a:gd name="connsiteX2" fmla="*/ 677 w 714390"/>
                <a:gd name="connsiteY2" fmla="*/ 933942 h 1920518"/>
                <a:gd name="connsiteX3" fmla="*/ 264863 w 714390"/>
                <a:gd name="connsiteY3" fmla="*/ 1791166 h 1920518"/>
                <a:gd name="connsiteX4" fmla="*/ 714390 w 714390"/>
                <a:gd name="connsiteY4" fmla="*/ 1809321 h 1920518"/>
                <a:gd name="connsiteX0" fmla="*/ 701916 w 714390"/>
                <a:gd name="connsiteY0" fmla="*/ 11400 h 1846947"/>
                <a:gd name="connsiteX1" fmla="*/ 331998 w 714390"/>
                <a:gd name="connsiteY1" fmla="*/ 286260 h 1846947"/>
                <a:gd name="connsiteX2" fmla="*/ 677 w 714390"/>
                <a:gd name="connsiteY2" fmla="*/ 933942 h 1846947"/>
                <a:gd name="connsiteX3" fmla="*/ 264863 w 714390"/>
                <a:gd name="connsiteY3" fmla="*/ 1791166 h 1846947"/>
                <a:gd name="connsiteX4" fmla="*/ 714390 w 714390"/>
                <a:gd name="connsiteY4" fmla="*/ 1809321 h 1846947"/>
                <a:gd name="connsiteX0" fmla="*/ 706446 w 718920"/>
                <a:gd name="connsiteY0" fmla="*/ 11400 h 1846946"/>
                <a:gd name="connsiteX1" fmla="*/ 336528 w 718920"/>
                <a:gd name="connsiteY1" fmla="*/ 286260 h 1846946"/>
                <a:gd name="connsiteX2" fmla="*/ 5207 w 718920"/>
                <a:gd name="connsiteY2" fmla="*/ 933942 h 1846946"/>
                <a:gd name="connsiteX3" fmla="*/ 269393 w 718920"/>
                <a:gd name="connsiteY3" fmla="*/ 1791166 h 1846946"/>
                <a:gd name="connsiteX4" fmla="*/ 718920 w 718920"/>
                <a:gd name="connsiteY4" fmla="*/ 1809321 h 1846946"/>
                <a:gd name="connsiteX0" fmla="*/ 706446 w 718920"/>
                <a:gd name="connsiteY0" fmla="*/ 9656 h 1845202"/>
                <a:gd name="connsiteX1" fmla="*/ 336528 w 718920"/>
                <a:gd name="connsiteY1" fmla="*/ 284516 h 1845202"/>
                <a:gd name="connsiteX2" fmla="*/ 5207 w 718920"/>
                <a:gd name="connsiteY2" fmla="*/ 932198 h 1845202"/>
                <a:gd name="connsiteX3" fmla="*/ 269393 w 718920"/>
                <a:gd name="connsiteY3" fmla="*/ 1789422 h 1845202"/>
                <a:gd name="connsiteX4" fmla="*/ 718920 w 718920"/>
                <a:gd name="connsiteY4" fmla="*/ 1807577 h 1845202"/>
                <a:gd name="connsiteX0" fmla="*/ 701530 w 714004"/>
                <a:gd name="connsiteY0" fmla="*/ 18372 h 1853918"/>
                <a:gd name="connsiteX1" fmla="*/ 307199 w 714004"/>
                <a:gd name="connsiteY1" fmla="*/ 160655 h 1853918"/>
                <a:gd name="connsiteX2" fmla="*/ 291 w 714004"/>
                <a:gd name="connsiteY2" fmla="*/ 940914 h 1853918"/>
                <a:gd name="connsiteX3" fmla="*/ 264477 w 714004"/>
                <a:gd name="connsiteY3" fmla="*/ 1798138 h 1853918"/>
                <a:gd name="connsiteX4" fmla="*/ 714004 w 714004"/>
                <a:gd name="connsiteY4" fmla="*/ 1816293 h 1853918"/>
                <a:gd name="connsiteX0" fmla="*/ 701530 w 714004"/>
                <a:gd name="connsiteY0" fmla="*/ 14406 h 1849952"/>
                <a:gd name="connsiteX1" fmla="*/ 307199 w 714004"/>
                <a:gd name="connsiteY1" fmla="*/ 156689 h 1849952"/>
                <a:gd name="connsiteX2" fmla="*/ 291 w 714004"/>
                <a:gd name="connsiteY2" fmla="*/ 936948 h 1849952"/>
                <a:gd name="connsiteX3" fmla="*/ 264477 w 714004"/>
                <a:gd name="connsiteY3" fmla="*/ 1794172 h 1849952"/>
                <a:gd name="connsiteX4" fmla="*/ 714004 w 714004"/>
                <a:gd name="connsiteY4" fmla="*/ 1812327 h 1849952"/>
                <a:gd name="connsiteX0" fmla="*/ 701296 w 713770"/>
                <a:gd name="connsiteY0" fmla="*/ 18847 h 1854393"/>
                <a:gd name="connsiteX1" fmla="*/ 282552 w 713770"/>
                <a:gd name="connsiteY1" fmla="*/ 116938 h 1854393"/>
                <a:gd name="connsiteX2" fmla="*/ 57 w 713770"/>
                <a:gd name="connsiteY2" fmla="*/ 941389 h 1854393"/>
                <a:gd name="connsiteX3" fmla="*/ 264243 w 713770"/>
                <a:gd name="connsiteY3" fmla="*/ 1798613 h 1854393"/>
                <a:gd name="connsiteX4" fmla="*/ 713770 w 713770"/>
                <a:gd name="connsiteY4" fmla="*/ 1816768 h 1854393"/>
                <a:gd name="connsiteX0" fmla="*/ 701246 w 713720"/>
                <a:gd name="connsiteY0" fmla="*/ 14406 h 1849952"/>
                <a:gd name="connsiteX1" fmla="*/ 270296 w 713720"/>
                <a:gd name="connsiteY1" fmla="*/ 156689 h 1849952"/>
                <a:gd name="connsiteX2" fmla="*/ 7 w 713720"/>
                <a:gd name="connsiteY2" fmla="*/ 936948 h 1849952"/>
                <a:gd name="connsiteX3" fmla="*/ 264193 w 713720"/>
                <a:gd name="connsiteY3" fmla="*/ 1794172 h 1849952"/>
                <a:gd name="connsiteX4" fmla="*/ 713720 w 713720"/>
                <a:gd name="connsiteY4" fmla="*/ 1812327 h 1849952"/>
                <a:gd name="connsiteX0" fmla="*/ 701246 w 713720"/>
                <a:gd name="connsiteY0" fmla="*/ 17221 h 1852767"/>
                <a:gd name="connsiteX1" fmla="*/ 270296 w 713720"/>
                <a:gd name="connsiteY1" fmla="*/ 159504 h 1852767"/>
                <a:gd name="connsiteX2" fmla="*/ 7 w 713720"/>
                <a:gd name="connsiteY2" fmla="*/ 939763 h 1852767"/>
                <a:gd name="connsiteX3" fmla="*/ 264193 w 713720"/>
                <a:gd name="connsiteY3" fmla="*/ 1796987 h 1852767"/>
                <a:gd name="connsiteX4" fmla="*/ 713720 w 713720"/>
                <a:gd name="connsiteY4" fmla="*/ 1815142 h 1852767"/>
                <a:gd name="connsiteX0" fmla="*/ 701246 w 713720"/>
                <a:gd name="connsiteY0" fmla="*/ 17221 h 1815142"/>
                <a:gd name="connsiteX1" fmla="*/ 270296 w 713720"/>
                <a:gd name="connsiteY1" fmla="*/ 159504 h 1815142"/>
                <a:gd name="connsiteX2" fmla="*/ 7 w 713720"/>
                <a:gd name="connsiteY2" fmla="*/ 939763 h 1815142"/>
                <a:gd name="connsiteX3" fmla="*/ 264193 w 713720"/>
                <a:gd name="connsiteY3" fmla="*/ 1697555 h 1815142"/>
                <a:gd name="connsiteX4" fmla="*/ 713720 w 713720"/>
                <a:gd name="connsiteY4" fmla="*/ 1815142 h 1815142"/>
                <a:gd name="connsiteX0" fmla="*/ 701246 w 713720"/>
                <a:gd name="connsiteY0" fmla="*/ 17221 h 1815142"/>
                <a:gd name="connsiteX1" fmla="*/ 270296 w 713720"/>
                <a:gd name="connsiteY1" fmla="*/ 159504 h 1815142"/>
                <a:gd name="connsiteX2" fmla="*/ 7 w 713720"/>
                <a:gd name="connsiteY2" fmla="*/ 939763 h 1815142"/>
                <a:gd name="connsiteX3" fmla="*/ 264193 w 713720"/>
                <a:gd name="connsiteY3" fmla="*/ 1697555 h 1815142"/>
                <a:gd name="connsiteX4" fmla="*/ 713720 w 713720"/>
                <a:gd name="connsiteY4" fmla="*/ 1815142 h 1815142"/>
                <a:gd name="connsiteX0" fmla="*/ 701245 w 713719"/>
                <a:gd name="connsiteY0" fmla="*/ 17221 h 1815142"/>
                <a:gd name="connsiteX1" fmla="*/ 270295 w 713719"/>
                <a:gd name="connsiteY1" fmla="*/ 159504 h 1815142"/>
                <a:gd name="connsiteX2" fmla="*/ 6 w 713719"/>
                <a:gd name="connsiteY2" fmla="*/ 939763 h 1815142"/>
                <a:gd name="connsiteX3" fmla="*/ 264192 w 713719"/>
                <a:gd name="connsiteY3" fmla="*/ 1697555 h 1815142"/>
                <a:gd name="connsiteX4" fmla="*/ 713719 w 713719"/>
                <a:gd name="connsiteY4" fmla="*/ 1815142 h 1815142"/>
                <a:gd name="connsiteX0" fmla="*/ 701245 w 713719"/>
                <a:gd name="connsiteY0" fmla="*/ 17221 h 1830597"/>
                <a:gd name="connsiteX1" fmla="*/ 270295 w 713719"/>
                <a:gd name="connsiteY1" fmla="*/ 159504 h 1830597"/>
                <a:gd name="connsiteX2" fmla="*/ 6 w 713719"/>
                <a:gd name="connsiteY2" fmla="*/ 939763 h 1830597"/>
                <a:gd name="connsiteX3" fmla="*/ 264192 w 713719"/>
                <a:gd name="connsiteY3" fmla="*/ 1697555 h 1830597"/>
                <a:gd name="connsiteX4" fmla="*/ 713719 w 713719"/>
                <a:gd name="connsiteY4" fmla="*/ 1815142 h 1830597"/>
                <a:gd name="connsiteX0" fmla="*/ 701407 w 713881"/>
                <a:gd name="connsiteY0" fmla="*/ 17221 h 1815142"/>
                <a:gd name="connsiteX1" fmla="*/ 270457 w 713881"/>
                <a:gd name="connsiteY1" fmla="*/ 159504 h 1815142"/>
                <a:gd name="connsiteX2" fmla="*/ 168 w 713881"/>
                <a:gd name="connsiteY2" fmla="*/ 939763 h 1815142"/>
                <a:gd name="connsiteX3" fmla="*/ 239941 w 713881"/>
                <a:gd name="connsiteY3" fmla="*/ 1609170 h 1815142"/>
                <a:gd name="connsiteX4" fmla="*/ 713881 w 713881"/>
                <a:gd name="connsiteY4" fmla="*/ 1815142 h 1815142"/>
                <a:gd name="connsiteX0" fmla="*/ 701407 w 713881"/>
                <a:gd name="connsiteY0" fmla="*/ 17221 h 1815142"/>
                <a:gd name="connsiteX1" fmla="*/ 270457 w 713881"/>
                <a:gd name="connsiteY1" fmla="*/ 159504 h 1815142"/>
                <a:gd name="connsiteX2" fmla="*/ 168 w 713881"/>
                <a:gd name="connsiteY2" fmla="*/ 939763 h 1815142"/>
                <a:gd name="connsiteX3" fmla="*/ 239941 w 713881"/>
                <a:gd name="connsiteY3" fmla="*/ 1609170 h 1815142"/>
                <a:gd name="connsiteX4" fmla="*/ 713881 w 713881"/>
                <a:gd name="connsiteY4" fmla="*/ 1815142 h 1815142"/>
                <a:gd name="connsiteX0" fmla="*/ 719716 w 719716"/>
                <a:gd name="connsiteY0" fmla="*/ 43479 h 1764063"/>
                <a:gd name="connsiteX1" fmla="*/ 270457 w 719716"/>
                <a:gd name="connsiteY1" fmla="*/ 108425 h 1764063"/>
                <a:gd name="connsiteX2" fmla="*/ 168 w 719716"/>
                <a:gd name="connsiteY2" fmla="*/ 888684 h 1764063"/>
                <a:gd name="connsiteX3" fmla="*/ 239941 w 719716"/>
                <a:gd name="connsiteY3" fmla="*/ 1558091 h 1764063"/>
                <a:gd name="connsiteX4" fmla="*/ 713881 w 719716"/>
                <a:gd name="connsiteY4" fmla="*/ 1764063 h 1764063"/>
                <a:gd name="connsiteX0" fmla="*/ 719716 w 719716"/>
                <a:gd name="connsiteY0" fmla="*/ 17752 h 1738336"/>
                <a:gd name="connsiteX1" fmla="*/ 270457 w 719716"/>
                <a:gd name="connsiteY1" fmla="*/ 82698 h 1738336"/>
                <a:gd name="connsiteX2" fmla="*/ 168 w 719716"/>
                <a:gd name="connsiteY2" fmla="*/ 862957 h 1738336"/>
                <a:gd name="connsiteX3" fmla="*/ 239941 w 719716"/>
                <a:gd name="connsiteY3" fmla="*/ 1532364 h 1738336"/>
                <a:gd name="connsiteX4" fmla="*/ 713881 w 719716"/>
                <a:gd name="connsiteY4" fmla="*/ 1738336 h 1738336"/>
                <a:gd name="connsiteX0" fmla="*/ 719716 w 719716"/>
                <a:gd name="connsiteY0" fmla="*/ 13422 h 1734006"/>
                <a:gd name="connsiteX1" fmla="*/ 270457 w 719716"/>
                <a:gd name="connsiteY1" fmla="*/ 78368 h 1734006"/>
                <a:gd name="connsiteX2" fmla="*/ 168 w 719716"/>
                <a:gd name="connsiteY2" fmla="*/ 858627 h 1734006"/>
                <a:gd name="connsiteX3" fmla="*/ 239941 w 719716"/>
                <a:gd name="connsiteY3" fmla="*/ 1528034 h 1734006"/>
                <a:gd name="connsiteX4" fmla="*/ 713881 w 719716"/>
                <a:gd name="connsiteY4" fmla="*/ 1734006 h 1734006"/>
                <a:gd name="connsiteX0" fmla="*/ 683097 w 713881"/>
                <a:gd name="connsiteY0" fmla="*/ 17752 h 1738336"/>
                <a:gd name="connsiteX1" fmla="*/ 270457 w 713881"/>
                <a:gd name="connsiteY1" fmla="*/ 82698 h 1738336"/>
                <a:gd name="connsiteX2" fmla="*/ 168 w 713881"/>
                <a:gd name="connsiteY2" fmla="*/ 862957 h 1738336"/>
                <a:gd name="connsiteX3" fmla="*/ 239941 w 713881"/>
                <a:gd name="connsiteY3" fmla="*/ 1532364 h 1738336"/>
                <a:gd name="connsiteX4" fmla="*/ 713881 w 713881"/>
                <a:gd name="connsiteY4" fmla="*/ 1738336 h 1738336"/>
                <a:gd name="connsiteX0" fmla="*/ 683097 w 713881"/>
                <a:gd name="connsiteY0" fmla="*/ 43479 h 1764063"/>
                <a:gd name="connsiteX1" fmla="*/ 270457 w 713881"/>
                <a:gd name="connsiteY1" fmla="*/ 108425 h 1764063"/>
                <a:gd name="connsiteX2" fmla="*/ 168 w 713881"/>
                <a:gd name="connsiteY2" fmla="*/ 888684 h 1764063"/>
                <a:gd name="connsiteX3" fmla="*/ 239941 w 713881"/>
                <a:gd name="connsiteY3" fmla="*/ 1558091 h 1764063"/>
                <a:gd name="connsiteX4" fmla="*/ 713881 w 713881"/>
                <a:gd name="connsiteY4" fmla="*/ 1764063 h 1764063"/>
                <a:gd name="connsiteX0" fmla="*/ 683097 w 713881"/>
                <a:gd name="connsiteY0" fmla="*/ 43479 h 1764063"/>
                <a:gd name="connsiteX1" fmla="*/ 270457 w 713881"/>
                <a:gd name="connsiteY1" fmla="*/ 108425 h 1764063"/>
                <a:gd name="connsiteX2" fmla="*/ 168 w 713881"/>
                <a:gd name="connsiteY2" fmla="*/ 888684 h 1764063"/>
                <a:gd name="connsiteX3" fmla="*/ 239941 w 713881"/>
                <a:gd name="connsiteY3" fmla="*/ 1558091 h 1764063"/>
                <a:gd name="connsiteX4" fmla="*/ 713881 w 713881"/>
                <a:gd name="connsiteY4" fmla="*/ 1764063 h 1764063"/>
                <a:gd name="connsiteX0" fmla="*/ 729482 w 729482"/>
                <a:gd name="connsiteY0" fmla="*/ 3944 h 2480217"/>
                <a:gd name="connsiteX1" fmla="*/ 270457 w 729482"/>
                <a:gd name="connsiteY1" fmla="*/ 824579 h 2480217"/>
                <a:gd name="connsiteX2" fmla="*/ 168 w 729482"/>
                <a:gd name="connsiteY2" fmla="*/ 1604838 h 2480217"/>
                <a:gd name="connsiteX3" fmla="*/ 239941 w 729482"/>
                <a:gd name="connsiteY3" fmla="*/ 2274245 h 2480217"/>
                <a:gd name="connsiteX4" fmla="*/ 713881 w 729482"/>
                <a:gd name="connsiteY4" fmla="*/ 2480217 h 2480217"/>
                <a:gd name="connsiteX0" fmla="*/ 547358 w 547358"/>
                <a:gd name="connsiteY0" fmla="*/ 3958 h 2480231"/>
                <a:gd name="connsiteX1" fmla="*/ 88333 w 547358"/>
                <a:gd name="connsiteY1" fmla="*/ 824593 h 2480231"/>
                <a:gd name="connsiteX2" fmla="*/ 69496 w 547358"/>
                <a:gd name="connsiteY2" fmla="*/ 1618110 h 2480231"/>
                <a:gd name="connsiteX3" fmla="*/ 57817 w 547358"/>
                <a:gd name="connsiteY3" fmla="*/ 2274259 h 2480231"/>
                <a:gd name="connsiteX4" fmla="*/ 531757 w 547358"/>
                <a:gd name="connsiteY4" fmla="*/ 2480231 h 2480231"/>
                <a:gd name="connsiteX0" fmla="*/ 547358 w 547358"/>
                <a:gd name="connsiteY0" fmla="*/ 3958 h 2926573"/>
                <a:gd name="connsiteX1" fmla="*/ 88333 w 547358"/>
                <a:gd name="connsiteY1" fmla="*/ 824593 h 2926573"/>
                <a:gd name="connsiteX2" fmla="*/ 69496 w 547358"/>
                <a:gd name="connsiteY2" fmla="*/ 1618110 h 2926573"/>
                <a:gd name="connsiteX3" fmla="*/ 57817 w 547358"/>
                <a:gd name="connsiteY3" fmla="*/ 2274259 h 2926573"/>
                <a:gd name="connsiteX4" fmla="*/ 529316 w 547358"/>
                <a:gd name="connsiteY4" fmla="*/ 2926573 h 2926573"/>
                <a:gd name="connsiteX0" fmla="*/ 547358 w 547358"/>
                <a:gd name="connsiteY0" fmla="*/ 3958 h 2926573"/>
                <a:gd name="connsiteX1" fmla="*/ 88333 w 547358"/>
                <a:gd name="connsiteY1" fmla="*/ 824593 h 2926573"/>
                <a:gd name="connsiteX2" fmla="*/ 69496 w 547358"/>
                <a:gd name="connsiteY2" fmla="*/ 1618110 h 2926573"/>
                <a:gd name="connsiteX3" fmla="*/ 57817 w 547358"/>
                <a:gd name="connsiteY3" fmla="*/ 2274259 h 2926573"/>
                <a:gd name="connsiteX4" fmla="*/ 529316 w 547358"/>
                <a:gd name="connsiteY4" fmla="*/ 2926573 h 2926573"/>
                <a:gd name="connsiteX0" fmla="*/ 563097 w 563097"/>
                <a:gd name="connsiteY0" fmla="*/ 3958 h 2926573"/>
                <a:gd name="connsiteX1" fmla="*/ 104072 w 563097"/>
                <a:gd name="connsiteY1" fmla="*/ 824593 h 2926573"/>
                <a:gd name="connsiteX2" fmla="*/ 85235 w 563097"/>
                <a:gd name="connsiteY2" fmla="*/ 1618110 h 2926573"/>
                <a:gd name="connsiteX3" fmla="*/ 54026 w 563097"/>
                <a:gd name="connsiteY3" fmla="*/ 2300774 h 2926573"/>
                <a:gd name="connsiteX4" fmla="*/ 545055 w 563097"/>
                <a:gd name="connsiteY4" fmla="*/ 2926573 h 2926573"/>
                <a:gd name="connsiteX0" fmla="*/ 563097 w 563097"/>
                <a:gd name="connsiteY0" fmla="*/ 3958 h 2926573"/>
                <a:gd name="connsiteX1" fmla="*/ 104072 w 563097"/>
                <a:gd name="connsiteY1" fmla="*/ 824593 h 2926573"/>
                <a:gd name="connsiteX2" fmla="*/ 85235 w 563097"/>
                <a:gd name="connsiteY2" fmla="*/ 1618110 h 2926573"/>
                <a:gd name="connsiteX3" fmla="*/ 54026 w 563097"/>
                <a:gd name="connsiteY3" fmla="*/ 2300774 h 2926573"/>
                <a:gd name="connsiteX4" fmla="*/ 545055 w 563097"/>
                <a:gd name="connsiteY4" fmla="*/ 2926573 h 2926573"/>
                <a:gd name="connsiteX0" fmla="*/ 509071 w 509071"/>
                <a:gd name="connsiteY0" fmla="*/ 3958 h 2926573"/>
                <a:gd name="connsiteX1" fmla="*/ 50046 w 509071"/>
                <a:gd name="connsiteY1" fmla="*/ 824593 h 2926573"/>
                <a:gd name="connsiteX2" fmla="*/ 31209 w 509071"/>
                <a:gd name="connsiteY2" fmla="*/ 1618110 h 2926573"/>
                <a:gd name="connsiteX3" fmla="*/ 0 w 509071"/>
                <a:gd name="connsiteY3" fmla="*/ 2300774 h 2926573"/>
                <a:gd name="connsiteX4" fmla="*/ 491029 w 509071"/>
                <a:gd name="connsiteY4" fmla="*/ 2926573 h 2926573"/>
                <a:gd name="connsiteX0" fmla="*/ 584751 w 584751"/>
                <a:gd name="connsiteY0" fmla="*/ 3958 h 2926573"/>
                <a:gd name="connsiteX1" fmla="*/ 125726 w 584751"/>
                <a:gd name="connsiteY1" fmla="*/ 824593 h 2926573"/>
                <a:gd name="connsiteX2" fmla="*/ 106889 w 584751"/>
                <a:gd name="connsiteY2" fmla="*/ 1618110 h 2926573"/>
                <a:gd name="connsiteX3" fmla="*/ 0 w 584751"/>
                <a:gd name="connsiteY3" fmla="*/ 2296355 h 2926573"/>
                <a:gd name="connsiteX4" fmla="*/ 566709 w 584751"/>
                <a:gd name="connsiteY4" fmla="*/ 2926573 h 2926573"/>
                <a:gd name="connsiteX0" fmla="*/ 584751 w 584751"/>
                <a:gd name="connsiteY0" fmla="*/ 3877 h 2926492"/>
                <a:gd name="connsiteX1" fmla="*/ 125726 w 584751"/>
                <a:gd name="connsiteY1" fmla="*/ 824512 h 2926492"/>
                <a:gd name="connsiteX2" fmla="*/ 136185 w 584751"/>
                <a:gd name="connsiteY2" fmla="*/ 1534063 h 2926492"/>
                <a:gd name="connsiteX3" fmla="*/ 0 w 584751"/>
                <a:gd name="connsiteY3" fmla="*/ 2296274 h 2926492"/>
                <a:gd name="connsiteX4" fmla="*/ 566709 w 584751"/>
                <a:gd name="connsiteY4" fmla="*/ 2926492 h 2926492"/>
                <a:gd name="connsiteX0" fmla="*/ 584751 w 584751"/>
                <a:gd name="connsiteY0" fmla="*/ 3877 h 2926492"/>
                <a:gd name="connsiteX1" fmla="*/ 125726 w 584751"/>
                <a:gd name="connsiteY1" fmla="*/ 824512 h 2926492"/>
                <a:gd name="connsiteX2" fmla="*/ 136185 w 584751"/>
                <a:gd name="connsiteY2" fmla="*/ 1534063 h 2926492"/>
                <a:gd name="connsiteX3" fmla="*/ 0 w 584751"/>
                <a:gd name="connsiteY3" fmla="*/ 2296274 h 2926492"/>
                <a:gd name="connsiteX4" fmla="*/ 566709 w 584751"/>
                <a:gd name="connsiteY4" fmla="*/ 2926492 h 2926492"/>
                <a:gd name="connsiteX0" fmla="*/ 587320 w 587320"/>
                <a:gd name="connsiteY0" fmla="*/ 3877 h 2926492"/>
                <a:gd name="connsiteX1" fmla="*/ 128295 w 587320"/>
                <a:gd name="connsiteY1" fmla="*/ 824512 h 2926492"/>
                <a:gd name="connsiteX2" fmla="*/ 138754 w 587320"/>
                <a:gd name="connsiteY2" fmla="*/ 1534063 h 2926492"/>
                <a:gd name="connsiteX3" fmla="*/ 2569 w 587320"/>
                <a:gd name="connsiteY3" fmla="*/ 2296274 h 2926492"/>
                <a:gd name="connsiteX4" fmla="*/ 569278 w 587320"/>
                <a:gd name="connsiteY4" fmla="*/ 2926492 h 2926492"/>
                <a:gd name="connsiteX0" fmla="*/ 587320 w 587320"/>
                <a:gd name="connsiteY0" fmla="*/ 3877 h 2926492"/>
                <a:gd name="connsiteX1" fmla="*/ 128295 w 587320"/>
                <a:gd name="connsiteY1" fmla="*/ 824512 h 2926492"/>
                <a:gd name="connsiteX2" fmla="*/ 138754 w 587320"/>
                <a:gd name="connsiteY2" fmla="*/ 1534063 h 2926492"/>
                <a:gd name="connsiteX3" fmla="*/ 2569 w 587320"/>
                <a:gd name="connsiteY3" fmla="*/ 2296274 h 2926492"/>
                <a:gd name="connsiteX4" fmla="*/ 569278 w 587320"/>
                <a:gd name="connsiteY4" fmla="*/ 2926492 h 2926492"/>
                <a:gd name="connsiteX0" fmla="*/ 556435 w 556435"/>
                <a:gd name="connsiteY0" fmla="*/ 3877 h 2926492"/>
                <a:gd name="connsiteX1" fmla="*/ 97410 w 556435"/>
                <a:gd name="connsiteY1" fmla="*/ 824512 h 2926492"/>
                <a:gd name="connsiteX2" fmla="*/ 107869 w 556435"/>
                <a:gd name="connsiteY2" fmla="*/ 1534063 h 2926492"/>
                <a:gd name="connsiteX3" fmla="*/ 3421 w 556435"/>
                <a:gd name="connsiteY3" fmla="*/ 2300693 h 2926492"/>
                <a:gd name="connsiteX4" fmla="*/ 538393 w 556435"/>
                <a:gd name="connsiteY4" fmla="*/ 2926492 h 2926492"/>
                <a:gd name="connsiteX0" fmla="*/ 556435 w 584778"/>
                <a:gd name="connsiteY0" fmla="*/ 3877 h 3107680"/>
                <a:gd name="connsiteX1" fmla="*/ 97410 w 584778"/>
                <a:gd name="connsiteY1" fmla="*/ 824512 h 3107680"/>
                <a:gd name="connsiteX2" fmla="*/ 107869 w 584778"/>
                <a:gd name="connsiteY2" fmla="*/ 1534063 h 3107680"/>
                <a:gd name="connsiteX3" fmla="*/ 3421 w 584778"/>
                <a:gd name="connsiteY3" fmla="*/ 2300693 h 3107680"/>
                <a:gd name="connsiteX4" fmla="*/ 584778 w 584778"/>
                <a:gd name="connsiteY4" fmla="*/ 3107680 h 3107680"/>
                <a:gd name="connsiteX0" fmla="*/ 556435 w 584778"/>
                <a:gd name="connsiteY0" fmla="*/ 3979 h 3107782"/>
                <a:gd name="connsiteX1" fmla="*/ 97410 w 584778"/>
                <a:gd name="connsiteY1" fmla="*/ 824614 h 3107782"/>
                <a:gd name="connsiteX2" fmla="*/ 107869 w 584778"/>
                <a:gd name="connsiteY2" fmla="*/ 1534165 h 3107782"/>
                <a:gd name="connsiteX3" fmla="*/ 3421 w 584778"/>
                <a:gd name="connsiteY3" fmla="*/ 2300795 h 3107782"/>
                <a:gd name="connsiteX4" fmla="*/ 584778 w 584778"/>
                <a:gd name="connsiteY4" fmla="*/ 3107782 h 3107782"/>
                <a:gd name="connsiteX0" fmla="*/ 556404 w 584747"/>
                <a:gd name="connsiteY0" fmla="*/ 4206 h 3108009"/>
                <a:gd name="connsiteX1" fmla="*/ 90055 w 584747"/>
                <a:gd name="connsiteY1" fmla="*/ 789487 h 3108009"/>
                <a:gd name="connsiteX2" fmla="*/ 107838 w 584747"/>
                <a:gd name="connsiteY2" fmla="*/ 1534392 h 3108009"/>
                <a:gd name="connsiteX3" fmla="*/ 3390 w 584747"/>
                <a:gd name="connsiteY3" fmla="*/ 2301022 h 3108009"/>
                <a:gd name="connsiteX4" fmla="*/ 584747 w 584747"/>
                <a:gd name="connsiteY4" fmla="*/ 3108009 h 3108009"/>
                <a:gd name="connsiteX0" fmla="*/ 556065 w 584408"/>
                <a:gd name="connsiteY0" fmla="*/ 4097 h 3107900"/>
                <a:gd name="connsiteX1" fmla="*/ 89716 w 584408"/>
                <a:gd name="connsiteY1" fmla="*/ 789378 h 3107900"/>
                <a:gd name="connsiteX2" fmla="*/ 122147 w 584408"/>
                <a:gd name="connsiteY2" fmla="*/ 1538702 h 3107900"/>
                <a:gd name="connsiteX3" fmla="*/ 3051 w 584408"/>
                <a:gd name="connsiteY3" fmla="*/ 2300913 h 3107900"/>
                <a:gd name="connsiteX4" fmla="*/ 584408 w 584408"/>
                <a:gd name="connsiteY4" fmla="*/ 3107900 h 3107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4408" h="3107900">
                  <a:moveTo>
                    <a:pt x="556065" y="4097"/>
                  </a:moveTo>
                  <a:cubicBezTo>
                    <a:pt x="401692" y="-54646"/>
                    <a:pt x="162036" y="533611"/>
                    <a:pt x="89716" y="789378"/>
                  </a:cubicBezTo>
                  <a:cubicBezTo>
                    <a:pt x="17396" y="1045146"/>
                    <a:pt x="136591" y="1286780"/>
                    <a:pt x="122147" y="1538702"/>
                  </a:cubicBezTo>
                  <a:cubicBezTo>
                    <a:pt x="107703" y="1790625"/>
                    <a:pt x="-21301" y="2039380"/>
                    <a:pt x="3051" y="2300913"/>
                  </a:cubicBezTo>
                  <a:cubicBezTo>
                    <a:pt x="24831" y="2652873"/>
                    <a:pt x="581811" y="3097222"/>
                    <a:pt x="584408" y="3107900"/>
                  </a:cubicBezTo>
                </a:path>
              </a:pathLst>
            </a:custGeom>
            <a:noFill/>
            <a:ln w="41275">
              <a:solidFill>
                <a:srgbClr val="C00000"/>
              </a:solidFill>
              <a:headEnd type="non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indent="269875" algn="ctr">
                <a:lnSpc>
                  <a:spcPct val="115000"/>
                </a:lnSpc>
                <a:spcAft>
                  <a:spcPts val="0"/>
                </a:spcAft>
              </a:pPr>
              <a:r>
                <a:rPr lang="de-DE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GB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indent="269875" algn="ctr">
                <a:lnSpc>
                  <a:spcPct val="115000"/>
                </a:lnSpc>
                <a:spcAft>
                  <a:spcPts val="0"/>
                </a:spcAft>
              </a:pPr>
              <a:r>
                <a:rPr lang="de-DE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GB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007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uiExpand="1" build="p"/>
      <p:bldP spid="4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15912" y="1166813"/>
            <a:ext cx="8585201" cy="483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 eaLnBrk="0" hangingPunct="0">
              <a:defRPr sz="2500">
                <a:solidFill>
                  <a:schemeClr val="bg2"/>
                </a:solidFill>
                <a:latin typeface="Georgia" pitchFamily="18" charset="0"/>
                <a:ea typeface="MS PGothic" pitchFamily="34" charset="-128"/>
              </a:defRPr>
            </a:lvl1pPr>
            <a:lvl2pPr marL="914400" indent="-457200" eaLnBrk="0" hangingPunct="0">
              <a:defRPr sz="2500">
                <a:solidFill>
                  <a:schemeClr val="bg2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 eaLnBrk="0" hangingPunct="0">
              <a:defRPr sz="2500">
                <a:solidFill>
                  <a:schemeClr val="bg2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 eaLnBrk="0" hangingPunct="0">
              <a:defRPr sz="2500">
                <a:solidFill>
                  <a:schemeClr val="bg2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 eaLnBrk="0" hangingPunct="0">
              <a:defRPr sz="2500">
                <a:solidFill>
                  <a:schemeClr val="bg2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›"/>
              <a:defRPr sz="2500">
                <a:solidFill>
                  <a:schemeClr val="bg2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›"/>
              <a:defRPr sz="2500">
                <a:solidFill>
                  <a:schemeClr val="bg2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›"/>
              <a:defRPr sz="2500">
                <a:solidFill>
                  <a:schemeClr val="bg2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›"/>
              <a:defRPr sz="2500">
                <a:solidFill>
                  <a:schemeClr val="bg2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algn="just">
              <a:spcBef>
                <a:spcPts val="60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Cognitive models of music should integrate structural factors (</a:t>
            </a:r>
            <a:r>
              <a:rPr lang="en-US" sz="24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based on symmetries</a:t>
            </a: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with factors of uncertainty (quantum probabilities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). </a:t>
            </a:r>
            <a:endParaRPr lang="en-US" sz="24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Symmetry 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and Invariance 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 panose="05000000000000000000" pitchFamily="2" charset="2"/>
              </a:rPr>
              <a:t> Quantum Cognition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20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example of </a:t>
            </a:r>
            <a:r>
              <a:rPr lang="en-US" sz="2400" dirty="0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tonal attraction </a:t>
            </a: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shows how a cognitive theory of expectation can be constructed. The quantum gauge model is superior to the traditional models.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20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 algn="just">
              <a:spcBef>
                <a:spcPts val="600"/>
              </a:spcBef>
              <a:spcAft>
                <a:spcPts val="600"/>
              </a:spcAft>
              <a:buFont typeface="Tahoma" panose="020B0604030504040204" pitchFamily="34" charset="0"/>
              <a:buChar char="‒"/>
              <a:defRPr/>
            </a:pP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Excellent 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fit with the data when the force component is included</a:t>
            </a: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New view of innateness</a:t>
            </a:r>
            <a:endParaRPr lang="en-US" sz="20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 algn="just">
              <a:spcBef>
                <a:spcPts val="600"/>
              </a:spcBef>
              <a:spcAft>
                <a:spcPts val="600"/>
              </a:spcAft>
              <a:buFont typeface="Tahoma" panose="020B0604030504040204" pitchFamily="34" charset="0"/>
              <a:buChar char="‒"/>
              <a:defRPr/>
            </a:pP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Innate kernel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Font typeface="Tahoma" panose="020B0604030504040204" pitchFamily="34" charset="0"/>
              <a:buChar char="‒"/>
              <a:defRPr/>
            </a:pP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Learned tonal scales</a:t>
            </a:r>
            <a:endParaRPr lang="en-US" sz="24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2163" name="Rectangle 2"/>
          <p:cNvSpPr txBox="1">
            <a:spLocks noChangeArrowheads="1"/>
          </p:cNvSpPr>
          <p:nvPr/>
        </p:nvSpPr>
        <p:spPr bwMode="auto">
          <a:xfrm>
            <a:off x="73025" y="23813"/>
            <a:ext cx="88280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en-US" sz="4400">
                <a:solidFill>
                  <a:srgbClr val="000099"/>
                </a:solidFill>
                <a:cs typeface="Tahoma" panose="020B0604030504040204" pitchFamily="34" charset="0"/>
              </a:rPr>
              <a:t>Conclusions</a:t>
            </a:r>
            <a:endParaRPr lang="en-GB" altLang="en-US" sz="4400">
              <a:solidFill>
                <a:srgbClr val="000099"/>
              </a:solidFill>
              <a:cs typeface="Tahoma" panose="020B0604030504040204" pitchFamily="34" charset="0"/>
            </a:endParaRPr>
          </a:p>
        </p:txBody>
      </p:sp>
      <p:sp>
        <p:nvSpPr>
          <p:cNvPr id="4" name="Fußzeilenplatzhalter 1"/>
          <p:cNvSpPr>
            <a:spLocks noGrp="1"/>
          </p:cNvSpPr>
          <p:nvPr>
            <p:ph type="ftr" sz="quarter" idx="10"/>
          </p:nvPr>
        </p:nvSpPr>
        <p:spPr>
          <a:xfrm>
            <a:off x="-366713" y="6524625"/>
            <a:ext cx="2446338" cy="331788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Reinhard Blutner</a:t>
            </a:r>
            <a:endParaRPr lang="de-DE" dirty="0"/>
          </a:p>
        </p:txBody>
      </p:sp>
      <p:sp>
        <p:nvSpPr>
          <p:cNvPr id="6" name="Foliennummernplatzhalter 2"/>
          <p:cNvSpPr>
            <a:spLocks noGrp="1"/>
          </p:cNvSpPr>
          <p:nvPr>
            <p:ph type="sldNum" sz="quarter" idx="11"/>
          </p:nvPr>
        </p:nvSpPr>
        <p:spPr>
          <a:xfrm>
            <a:off x="6553200" y="6408738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 smtClean="0"/>
              <a:t>26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Reinhard Blutner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AC8166-D416-4B93-8248-BA40F3EBA84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36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5"/>
          <p:cNvSpPr txBox="1">
            <a:spLocks noGrp="1" noChangeArrowheads="1"/>
          </p:cNvSpPr>
          <p:nvPr/>
        </p:nvSpPr>
        <p:spPr bwMode="auto">
          <a:xfrm>
            <a:off x="6553200" y="6408738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AEA8D167-60E5-40F4-B154-5B5A5751D040}" type="slidenum">
              <a:rPr lang="en-US" altLang="en-US" sz="1000">
                <a:latin typeface="Verdana" panose="020B0604030504040204" pitchFamily="34" charset="0"/>
              </a:rPr>
              <a:pPr algn="r"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000">
              <a:latin typeface="Verdana" panose="020B0604030504040204" pitchFamily="34" charset="0"/>
            </a:endParaRPr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4154" y="2100692"/>
            <a:ext cx="8872537" cy="2697162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C00000"/>
                </a:solidFill>
              </a:rPr>
              <a:t>Appendix</a:t>
            </a:r>
            <a:br>
              <a:rPr lang="en-US" altLang="en-US" dirty="0" smtClean="0">
                <a:solidFill>
                  <a:srgbClr val="C00000"/>
                </a:solidFill>
              </a:rPr>
            </a:br>
            <a:endParaRPr lang="de-DE" altLang="en-US" sz="3600" dirty="0" smtClean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08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Fußzeilenplatzhalter 5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1400" dirty="0" smtClean="0"/>
              <a:t>Reinhard Blutner</a:t>
            </a:r>
          </a:p>
        </p:txBody>
      </p:sp>
      <p:sp>
        <p:nvSpPr>
          <p:cNvPr id="66563" name="Foliennummernplatzhalter 6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FC37653-19F8-473C-989B-AB25FC9CAC7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 smtClean="0"/>
          </a:p>
        </p:txBody>
      </p:sp>
      <p:sp>
        <p:nvSpPr>
          <p:cNvPr id="66564" name="Titel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1143000"/>
          </a:xfrm>
        </p:spPr>
        <p:txBody>
          <a:bodyPr/>
          <a:lstStyle/>
          <a:p>
            <a:pPr eaLnBrk="1" hangingPunct="1"/>
            <a:r>
              <a:rPr lang="de-DE" altLang="en-US" dirty="0" smtClean="0"/>
              <a:t>Tonal Forces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2599" y="1357313"/>
            <a:ext cx="8798011" cy="4525962"/>
          </a:xfrm>
        </p:spPr>
        <p:txBody>
          <a:bodyPr/>
          <a:lstStyle/>
          <a:p>
            <a:pPr algn="just">
              <a:spcAft>
                <a:spcPts val="600"/>
              </a:spcAft>
            </a:pPr>
            <a:r>
              <a:rPr lang="en-GB" sz="2400" dirty="0" smtClean="0"/>
              <a:t>Larson’s Metaphoric Theory</a:t>
            </a:r>
          </a:p>
          <a:p>
            <a:pPr lvl="1" algn="just">
              <a:spcAft>
                <a:spcPts val="600"/>
              </a:spcAft>
            </a:pPr>
            <a:r>
              <a:rPr lang="de-DE" sz="2000" dirty="0" smtClean="0"/>
              <a:t>Musical </a:t>
            </a:r>
            <a:r>
              <a:rPr lang="de-DE" sz="2000" dirty="0" err="1" smtClean="0"/>
              <a:t>force</a:t>
            </a:r>
            <a:r>
              <a:rPr lang="de-DE" sz="2000" dirty="0" smtClean="0"/>
              <a:t> </a:t>
            </a:r>
            <a:r>
              <a:rPr lang="de-DE" sz="2000" dirty="0" err="1" smtClean="0"/>
              <a:t>as</a:t>
            </a:r>
            <a:r>
              <a:rPr lang="de-DE" sz="2000" dirty="0" smtClean="0"/>
              <a:t> </a:t>
            </a:r>
            <a:r>
              <a:rPr lang="de-DE" sz="2000" dirty="0" err="1" smtClean="0"/>
              <a:t>metaphoric</a:t>
            </a:r>
            <a:r>
              <a:rPr lang="de-DE" sz="2000" dirty="0" smtClean="0"/>
              <a:t> </a:t>
            </a:r>
            <a:r>
              <a:rPr lang="de-DE" sz="2000" dirty="0" err="1" smtClean="0"/>
              <a:t>term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describe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phenomena</a:t>
            </a:r>
            <a:r>
              <a:rPr lang="de-DE" sz="2000" dirty="0" smtClean="0"/>
              <a:t> of </a:t>
            </a:r>
            <a:r>
              <a:rPr lang="de-DE" sz="2000" dirty="0" err="1" smtClean="0"/>
              <a:t>musical</a:t>
            </a:r>
            <a:r>
              <a:rPr lang="de-DE" sz="2000" dirty="0" smtClean="0"/>
              <a:t> </a:t>
            </a:r>
            <a:r>
              <a:rPr lang="de-DE" sz="2000" dirty="0" err="1" smtClean="0"/>
              <a:t>movements</a:t>
            </a:r>
            <a:r>
              <a:rPr lang="de-DE" sz="2000" dirty="0" smtClean="0"/>
              <a:t> (</a:t>
            </a:r>
            <a:r>
              <a:rPr lang="de-DE" sz="2000" dirty="0" err="1" smtClean="0"/>
              <a:t>based</a:t>
            </a:r>
            <a:r>
              <a:rPr lang="de-DE" sz="2000" dirty="0" smtClean="0"/>
              <a:t> on </a:t>
            </a:r>
            <a:r>
              <a:rPr lang="de-DE" sz="2000" dirty="0" err="1" smtClean="0"/>
              <a:t>ideas</a:t>
            </a:r>
            <a:r>
              <a:rPr lang="de-DE" sz="2000" dirty="0" smtClean="0"/>
              <a:t> of Lakoff &amp; Johnson 1980)</a:t>
            </a:r>
            <a:endParaRPr lang="de-DE" sz="2000" dirty="0"/>
          </a:p>
          <a:p>
            <a:pPr lvl="1">
              <a:spcAft>
                <a:spcPts val="600"/>
              </a:spcAft>
            </a:pPr>
            <a:r>
              <a:rPr lang="en-GB" sz="2000" dirty="0" smtClean="0">
                <a:solidFill>
                  <a:srgbClr val="FF0000"/>
                </a:solidFill>
              </a:rPr>
              <a:t>gravity</a:t>
            </a:r>
            <a:r>
              <a:rPr lang="en-GB" sz="2000" dirty="0" smtClean="0"/>
              <a:t>: the </a:t>
            </a:r>
            <a:r>
              <a:rPr lang="en-GB" sz="2000" dirty="0"/>
              <a:t>tendency of an unstable note to </a:t>
            </a:r>
            <a:r>
              <a:rPr lang="en-GB" sz="2000" i="1" dirty="0" smtClean="0"/>
              <a:t>descend</a:t>
            </a:r>
            <a:r>
              <a:rPr lang="en-GB" sz="2000" dirty="0" smtClean="0"/>
              <a:t> </a:t>
            </a:r>
            <a:br>
              <a:rPr lang="en-GB" sz="2000" dirty="0" smtClean="0"/>
            </a:br>
            <a:r>
              <a:rPr lang="en-GB" sz="2000" dirty="0" smtClean="0">
                <a:solidFill>
                  <a:srgbClr val="FF0000"/>
                </a:solidFill>
              </a:rPr>
              <a:t>magnetism</a:t>
            </a:r>
            <a:r>
              <a:rPr lang="en-GB" sz="2000" dirty="0" smtClean="0"/>
              <a:t>: the </a:t>
            </a:r>
            <a:r>
              <a:rPr lang="en-GB" sz="2000" dirty="0"/>
              <a:t>tendency </a:t>
            </a:r>
            <a:r>
              <a:rPr lang="en-GB" sz="2000" dirty="0" smtClean="0"/>
              <a:t>to </a:t>
            </a:r>
            <a:r>
              <a:rPr lang="en-GB" sz="2000" dirty="0"/>
              <a:t>move to the </a:t>
            </a:r>
            <a:r>
              <a:rPr lang="en-GB" sz="2000" i="1" dirty="0"/>
              <a:t>nearest </a:t>
            </a:r>
            <a:r>
              <a:rPr lang="en-GB" sz="2000" dirty="0"/>
              <a:t>stable </a:t>
            </a:r>
            <a:r>
              <a:rPr lang="en-GB" sz="2000" dirty="0" smtClean="0"/>
              <a:t>pitch </a:t>
            </a:r>
            <a:br>
              <a:rPr lang="en-GB" sz="2000" dirty="0" smtClean="0"/>
            </a:br>
            <a:r>
              <a:rPr lang="en-GB" sz="2000" dirty="0" smtClean="0">
                <a:solidFill>
                  <a:srgbClr val="FF0000"/>
                </a:solidFill>
              </a:rPr>
              <a:t>inertia</a:t>
            </a:r>
            <a:r>
              <a:rPr lang="en-GB" sz="2000" dirty="0" smtClean="0"/>
              <a:t>: the </a:t>
            </a:r>
            <a:r>
              <a:rPr lang="en-GB" sz="2000" dirty="0"/>
              <a:t>tendency </a:t>
            </a:r>
            <a:r>
              <a:rPr lang="en-GB" sz="2000" dirty="0" smtClean="0"/>
              <a:t>to </a:t>
            </a:r>
            <a:r>
              <a:rPr lang="en-GB" sz="2000" dirty="0"/>
              <a:t>continue in the </a:t>
            </a:r>
            <a:r>
              <a:rPr lang="en-GB" sz="2000" i="1" dirty="0"/>
              <a:t>same </a:t>
            </a:r>
            <a:r>
              <a:rPr lang="en-GB" sz="2000" dirty="0" smtClean="0"/>
              <a:t>fashion</a:t>
            </a:r>
            <a:endParaRPr lang="en-GB" sz="2000" dirty="0"/>
          </a:p>
          <a:p>
            <a:pPr lvl="1"/>
            <a:r>
              <a:rPr lang="de-DE" sz="2000" dirty="0" smtClean="0"/>
              <a:t>Linear Regression </a:t>
            </a:r>
            <a:r>
              <a:rPr lang="de-DE" sz="2000" dirty="0" err="1" smtClean="0"/>
              <a:t>method</a:t>
            </a:r>
            <a:r>
              <a:rPr lang="de-DE" sz="2000" dirty="0" smtClean="0"/>
              <a:t> </a:t>
            </a:r>
            <a:r>
              <a:rPr lang="de-DE" sz="2000" dirty="0" err="1" smtClean="0"/>
              <a:t>for</a:t>
            </a:r>
            <a:r>
              <a:rPr lang="de-DE" sz="2000" dirty="0" smtClean="0"/>
              <a:t> </a:t>
            </a:r>
            <a:r>
              <a:rPr lang="de-DE" sz="2000" dirty="0" err="1" smtClean="0"/>
              <a:t>fitting</a:t>
            </a:r>
            <a:r>
              <a:rPr lang="de-DE" sz="2000" dirty="0" smtClean="0"/>
              <a:t> </a:t>
            </a:r>
            <a:r>
              <a:rPr lang="de-DE" sz="2000" dirty="0" err="1" smtClean="0"/>
              <a:t>parameters</a:t>
            </a:r>
            <a:endParaRPr lang="en-GB" sz="2000" dirty="0" smtClean="0"/>
          </a:p>
          <a:p>
            <a:pPr algn="just">
              <a:spcBef>
                <a:spcPts val="1800"/>
              </a:spcBef>
              <a:spcAft>
                <a:spcPts val="600"/>
              </a:spcAft>
            </a:pPr>
            <a:r>
              <a:rPr lang="de-DE" altLang="en-US" sz="2400" dirty="0" err="1" smtClean="0"/>
              <a:t>Mazzola‘s</a:t>
            </a:r>
            <a:r>
              <a:rPr lang="de-DE" altLang="en-US" sz="2400" dirty="0" smtClean="0"/>
              <a:t>  </a:t>
            </a:r>
            <a:r>
              <a:rPr lang="de-DE" altLang="en-US" sz="2400" dirty="0" err="1" smtClean="0"/>
              <a:t>Interactional</a:t>
            </a:r>
            <a:r>
              <a:rPr lang="de-DE" altLang="en-US" sz="2400" dirty="0" smtClean="0"/>
              <a:t> Approach (Modulation </a:t>
            </a:r>
            <a:r>
              <a:rPr lang="de-DE" altLang="en-US" sz="2400" dirty="0" err="1" smtClean="0"/>
              <a:t>Quanta</a:t>
            </a:r>
            <a:r>
              <a:rPr lang="de-DE" altLang="en-US" sz="2400" dirty="0" smtClean="0"/>
              <a:t>) </a:t>
            </a:r>
            <a:endParaRPr lang="de-DE" altLang="en-US" sz="2400" dirty="0"/>
          </a:p>
          <a:p>
            <a:pPr lvl="1" algn="just">
              <a:spcAft>
                <a:spcPts val="600"/>
              </a:spcAft>
            </a:pPr>
            <a:r>
              <a:rPr lang="en-GB" sz="2000" dirty="0" smtClean="0"/>
              <a:t>It considers musical micro-forces </a:t>
            </a:r>
            <a:r>
              <a:rPr lang="en-GB" sz="2000" dirty="0"/>
              <a:t>as an emergent </a:t>
            </a:r>
            <a:r>
              <a:rPr lang="en-GB" sz="2000" dirty="0" smtClean="0"/>
              <a:t>concept </a:t>
            </a:r>
            <a:r>
              <a:rPr lang="en-GB" sz="2000" dirty="0"/>
              <a:t>that arises from the existence of </a:t>
            </a:r>
            <a:r>
              <a:rPr lang="en-GB" sz="2000" dirty="0" smtClean="0"/>
              <a:t>symmetries and </a:t>
            </a:r>
            <a:r>
              <a:rPr lang="en-GB" sz="2000" dirty="0"/>
              <a:t>invariance principles in </a:t>
            </a:r>
            <a:r>
              <a:rPr lang="en-GB" sz="2000" dirty="0" smtClean="0"/>
              <a:t>music.</a:t>
            </a:r>
            <a:r>
              <a:rPr lang="de-DE" altLang="en-US" sz="2000" dirty="0"/>
              <a:t> </a:t>
            </a:r>
            <a:endParaRPr lang="de-DE" altLang="en-US" sz="2000" dirty="0" smtClean="0"/>
          </a:p>
          <a:p>
            <a:pPr lvl="1" algn="just">
              <a:spcAft>
                <a:spcPts val="600"/>
              </a:spcAft>
            </a:pPr>
            <a:r>
              <a:rPr lang="de-DE" altLang="en-US" sz="2000" dirty="0" err="1" smtClean="0"/>
              <a:t>Transforming</a:t>
            </a:r>
            <a:r>
              <a:rPr lang="de-DE" altLang="en-US" sz="2000" dirty="0" smtClean="0"/>
              <a:t> </a:t>
            </a:r>
            <a:r>
              <a:rPr lang="de-DE" altLang="en-US" sz="2000" dirty="0" err="1"/>
              <a:t>Schönberg‘s</a:t>
            </a:r>
            <a:r>
              <a:rPr lang="de-DE" altLang="en-US" sz="2000" dirty="0"/>
              <a:t> </a:t>
            </a:r>
            <a:r>
              <a:rPr lang="de-DE" altLang="en-US" sz="2000" dirty="0" err="1"/>
              <a:t>modulation</a:t>
            </a:r>
            <a:r>
              <a:rPr lang="de-DE" altLang="en-US" sz="2000" dirty="0"/>
              <a:t> </a:t>
            </a:r>
            <a:r>
              <a:rPr lang="de-DE" altLang="en-US" sz="2000" dirty="0" err="1"/>
              <a:t>theory</a:t>
            </a:r>
            <a:r>
              <a:rPr lang="de-DE" altLang="en-US" sz="2000" dirty="0"/>
              <a:t> in </a:t>
            </a:r>
            <a:r>
              <a:rPr lang="de-DE" altLang="en-US" sz="2000" dirty="0" smtClean="0"/>
              <a:t>a </a:t>
            </a:r>
            <a:r>
              <a:rPr lang="de-DE" altLang="en-US" sz="2000" dirty="0" err="1" smtClean="0"/>
              <a:t>group</a:t>
            </a:r>
            <a:r>
              <a:rPr lang="de-DE" altLang="en-US" sz="2000" dirty="0" smtClean="0"/>
              <a:t> </a:t>
            </a:r>
            <a:r>
              <a:rPr lang="de-DE" altLang="en-US" sz="2000" dirty="0" err="1" smtClean="0"/>
              <a:t>theoretic</a:t>
            </a:r>
            <a:r>
              <a:rPr lang="de-DE" altLang="en-US" sz="2000" dirty="0" smtClean="0"/>
              <a:t>, </a:t>
            </a:r>
            <a:r>
              <a:rPr lang="de-DE" altLang="en-US" sz="2000" dirty="0" err="1" smtClean="0"/>
              <a:t>mathematical</a:t>
            </a:r>
            <a:r>
              <a:rPr lang="de-DE" altLang="en-US" sz="2000" dirty="0" smtClean="0"/>
              <a:t> </a:t>
            </a:r>
            <a:r>
              <a:rPr lang="de-DE" altLang="en-US" sz="2000" dirty="0" err="1" smtClean="0"/>
              <a:t>model</a:t>
            </a:r>
            <a:r>
              <a:rPr lang="de-DE" altLang="en-US" sz="2000" dirty="0" smtClean="0"/>
              <a:t> (</a:t>
            </a:r>
            <a:r>
              <a:rPr lang="de-DE" altLang="en-US" sz="2000" dirty="0" err="1" smtClean="0"/>
              <a:t>modulation</a:t>
            </a:r>
            <a:r>
              <a:rPr lang="de-DE" altLang="en-US" sz="2000" dirty="0" smtClean="0"/>
              <a:t> </a:t>
            </a:r>
            <a:r>
              <a:rPr lang="de-DE" altLang="en-US" sz="2000" dirty="0" err="1" smtClean="0"/>
              <a:t>quanta</a:t>
            </a:r>
            <a:r>
              <a:rPr lang="de-DE" altLang="en-US" sz="2000" dirty="0" smtClean="0"/>
              <a:t> </a:t>
            </a:r>
            <a:r>
              <a:rPr lang="de-DE" altLang="en-US" sz="2000" dirty="0" err="1" smtClean="0"/>
              <a:t>for</a:t>
            </a:r>
            <a:r>
              <a:rPr lang="de-DE" altLang="en-US" sz="2000" dirty="0" smtClean="0"/>
              <a:t> </a:t>
            </a:r>
            <a:r>
              <a:rPr lang="de-DE" altLang="en-US" sz="2000" dirty="0" err="1" smtClean="0"/>
              <a:t>the</a:t>
            </a:r>
            <a:r>
              <a:rPr lang="de-DE" altLang="en-US" sz="2000" dirty="0" smtClean="0"/>
              <a:t> </a:t>
            </a:r>
            <a:r>
              <a:rPr lang="de-DE" altLang="en-US" sz="2000" dirty="0" err="1" smtClean="0"/>
              <a:t>micro-forces</a:t>
            </a:r>
            <a:r>
              <a:rPr lang="de-DE" altLang="en-US" sz="2000" dirty="0" smtClean="0"/>
              <a:t>)</a:t>
            </a:r>
            <a:endParaRPr lang="de-DE" altLang="en-US" sz="2000" dirty="0"/>
          </a:p>
          <a:p>
            <a:pPr lvl="1" algn="just">
              <a:spcAft>
                <a:spcPts val="600"/>
              </a:spcAft>
            </a:pPr>
            <a:endParaRPr lang="de-DE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50656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le 7"/>
          <p:cNvGraphicFramePr>
            <a:graphicFrameLocks noGrp="1"/>
          </p:cNvGraphicFramePr>
          <p:nvPr>
            <p:extLst/>
          </p:nvPr>
        </p:nvGraphicFramePr>
        <p:xfrm>
          <a:off x="3092878" y="4645777"/>
          <a:ext cx="6065323" cy="548640"/>
        </p:xfrm>
        <a:graphic>
          <a:graphicData uri="http://schemas.openxmlformats.org/drawingml/2006/table">
            <a:tbl>
              <a:tblPr/>
              <a:tblGrid>
                <a:gridCol w="357907"/>
                <a:gridCol w="520157"/>
                <a:gridCol w="491525"/>
                <a:gridCol w="474823"/>
                <a:gridCol w="520157"/>
                <a:gridCol w="520157"/>
                <a:gridCol w="532088"/>
                <a:gridCol w="558334"/>
                <a:gridCol w="532089"/>
                <a:gridCol w="529702"/>
                <a:gridCol w="453349"/>
                <a:gridCol w="575035"/>
              </a:tblGrid>
              <a:tr h="3417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C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C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anose="020B0602030504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♯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D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E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anose="020B0602030504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♭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F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F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anose="020B0602030504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♯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A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anose="020B0602030504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♭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B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anose="020B0602030504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♭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B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66562" name="Fußzeilenplatzhalter 5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1400" smtClean="0"/>
              <a:t>Reinhard Blutner</a:t>
            </a:r>
          </a:p>
        </p:txBody>
      </p:sp>
      <p:sp>
        <p:nvSpPr>
          <p:cNvPr id="66563" name="Foliennummernplatzhalter 6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FC37653-19F8-473C-989B-AB25FC9CAC7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 smtClean="0"/>
          </a:p>
        </p:txBody>
      </p:sp>
      <p:sp>
        <p:nvSpPr>
          <p:cNvPr id="66564" name="Titel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1143000"/>
          </a:xfrm>
        </p:spPr>
        <p:txBody>
          <a:bodyPr/>
          <a:lstStyle/>
          <a:p>
            <a:pPr eaLnBrk="1" hangingPunct="1"/>
            <a:r>
              <a:rPr lang="de-DE" altLang="en-US" dirty="0" err="1" smtClean="0"/>
              <a:t>Interval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Cycles</a:t>
            </a:r>
            <a:r>
              <a:rPr lang="de-DE" altLang="en-US" dirty="0" smtClean="0"/>
              <a:t> Model (Woolhouse 2009)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31788" y="1639888"/>
            <a:ext cx="8798011" cy="4525962"/>
          </a:xfrm>
        </p:spPr>
        <p:txBody>
          <a:bodyPr/>
          <a:lstStyle/>
          <a:p>
            <a:pPr algn="just">
              <a:spcAft>
                <a:spcPts val="600"/>
              </a:spcAft>
            </a:pPr>
            <a:r>
              <a:rPr lang="en-GB" sz="2400" dirty="0" smtClean="0"/>
              <a:t>Basic idea: the </a:t>
            </a:r>
            <a:r>
              <a:rPr lang="en-GB" sz="2400" dirty="0"/>
              <a:t>attraction between two pitches is proportional to the number of times the interval spanned by the two pitches must be multiplied by itself to produce some whole number of </a:t>
            </a:r>
            <a:r>
              <a:rPr lang="en-GB" sz="2400" dirty="0" smtClean="0"/>
              <a:t>octaves.   </a:t>
            </a:r>
            <a:r>
              <a:rPr lang="en-GB" sz="2400" dirty="0" smtClean="0">
                <a:solidFill>
                  <a:srgbClr val="000099"/>
                </a:solidFill>
                <a:sym typeface="Wingdings" panose="05000000000000000000" pitchFamily="2" charset="2"/>
              </a:rPr>
              <a:t> </a:t>
            </a:r>
            <a:r>
              <a:rPr lang="en-GB" sz="2400" dirty="0" smtClean="0">
                <a:solidFill>
                  <a:srgbClr val="000099"/>
                </a:solidFill>
              </a:rPr>
              <a:t>Absolute, key-independent kernel</a:t>
            </a:r>
          </a:p>
          <a:p>
            <a:pPr lvl="1" algn="just">
              <a:spcAft>
                <a:spcPts val="600"/>
              </a:spcAft>
            </a:pPr>
            <a:r>
              <a:rPr lang="en-GB" sz="2000" dirty="0" smtClean="0"/>
              <a:t>C </a:t>
            </a:r>
            <a:r>
              <a:rPr lang="en-GB" sz="2000" dirty="0">
                <a:sym typeface="Symbol" panose="05050102010706020507" pitchFamily="18" charset="2"/>
              </a:rPr>
              <a:t> F</a:t>
            </a:r>
            <a:r>
              <a:rPr lang="en-GB" sz="2000" dirty="0">
                <a:latin typeface="Lucida Sans Unicode" panose="020B0602030504020204" pitchFamily="34" charset="0"/>
                <a:cs typeface="Lucida Sans Unicode" panose="020B0602030504020204" pitchFamily="34" charset="0"/>
                <a:sym typeface="Symbol" panose="05050102010706020507" pitchFamily="18" charset="2"/>
              </a:rPr>
              <a:t>♯ </a:t>
            </a:r>
            <a:r>
              <a:rPr lang="en-GB" sz="2000" dirty="0">
                <a:cs typeface="Lucida Sans Unicode" panose="020B0602030504020204" pitchFamily="34" charset="0"/>
                <a:sym typeface="Symbol" panose="05050102010706020507" pitchFamily="18" charset="2"/>
              </a:rPr>
              <a:t>(triton): </a:t>
            </a:r>
            <a:r>
              <a:rPr lang="en-GB" sz="2000" dirty="0" err="1" smtClean="0">
                <a:cs typeface="Lucida Sans Unicode" panose="020B0602030504020204" pitchFamily="34" charset="0"/>
                <a:sym typeface="Symbol" panose="05050102010706020507" pitchFamily="18" charset="2"/>
              </a:rPr>
              <a:t>icp</a:t>
            </a:r>
            <a:r>
              <a:rPr lang="en-GB" sz="2000" dirty="0" smtClean="0">
                <a:cs typeface="Lucida Sans Unicode" panose="020B0602030504020204" pitchFamily="34" charset="0"/>
                <a:sym typeface="Symbol" panose="05050102010706020507" pitchFamily="18" charset="2"/>
              </a:rPr>
              <a:t> </a:t>
            </a:r>
            <a:r>
              <a:rPr lang="en-GB" sz="2000" dirty="0">
                <a:cs typeface="Lucida Sans Unicode" panose="020B0602030504020204" pitchFamily="34" charset="0"/>
                <a:sym typeface="Symbol" panose="05050102010706020507" pitchFamily="18" charset="2"/>
              </a:rPr>
              <a:t>= 2 (</a:t>
            </a:r>
            <a:r>
              <a:rPr lang="en-GB" sz="2000" dirty="0" smtClean="0">
                <a:cs typeface="Lucida Sans Unicode" panose="020B0602030504020204" pitchFamily="34" charset="0"/>
                <a:sym typeface="Symbol" panose="05050102010706020507" pitchFamily="18" charset="2"/>
              </a:rPr>
              <a:t>interval-cycle proximity</a:t>
            </a:r>
            <a:r>
              <a:rPr lang="en-GB" sz="2000" dirty="0" smtClean="0">
                <a:sym typeface="Symbol" panose="05050102010706020507" pitchFamily="18" charset="2"/>
              </a:rPr>
              <a:t>)</a:t>
            </a:r>
          </a:p>
          <a:p>
            <a:pPr lvl="1" algn="just">
              <a:spcAft>
                <a:spcPts val="600"/>
              </a:spcAft>
            </a:pPr>
            <a:r>
              <a:rPr lang="en-GB" sz="2000" dirty="0" smtClean="0"/>
              <a:t>C </a:t>
            </a:r>
            <a:r>
              <a:rPr lang="en-GB" sz="2000" dirty="0">
                <a:sym typeface="Symbol" panose="05050102010706020507" pitchFamily="18" charset="2"/>
              </a:rPr>
              <a:t> </a:t>
            </a:r>
            <a:r>
              <a:rPr lang="en-GB" sz="2000" dirty="0" smtClean="0">
                <a:sym typeface="Symbol" panose="05050102010706020507" pitchFamily="18" charset="2"/>
              </a:rPr>
              <a:t>G   (fifth)  : </a:t>
            </a:r>
            <a:r>
              <a:rPr lang="en-GB" sz="2000" dirty="0" err="1" smtClean="0">
                <a:sym typeface="Symbol" panose="05050102010706020507" pitchFamily="18" charset="2"/>
              </a:rPr>
              <a:t>icp</a:t>
            </a:r>
            <a:r>
              <a:rPr lang="en-GB" sz="2000" dirty="0" smtClean="0">
                <a:sym typeface="Symbol" panose="05050102010706020507" pitchFamily="18" charset="2"/>
              </a:rPr>
              <a:t> = 12</a:t>
            </a:r>
          </a:p>
          <a:p>
            <a:pPr lvl="1" algn="just">
              <a:spcAft>
                <a:spcPts val="600"/>
              </a:spcAft>
            </a:pPr>
            <a:endParaRPr lang="en-US" altLang="en-US" sz="2000" dirty="0" smtClean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89" y="4989895"/>
            <a:ext cx="8798011" cy="1307215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 bwMode="auto">
          <a:xfrm>
            <a:off x="6079525" y="4497858"/>
            <a:ext cx="1054443" cy="1620000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sysDot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447675" algn="l"/>
              </a:tabLst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Rechteck 8"/>
          <p:cNvSpPr/>
          <p:nvPr/>
        </p:nvSpPr>
        <p:spPr bwMode="auto">
          <a:xfrm>
            <a:off x="741405" y="3163520"/>
            <a:ext cx="6203092" cy="1051763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sysDot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447675" algn="l"/>
              </a:tabLst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69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build="p"/>
      <p:bldP spid="5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Fußzeilenplatzhalter 5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1400" smtClean="0"/>
              <a:t>Reinhard Blutner</a:t>
            </a:r>
          </a:p>
        </p:txBody>
      </p:sp>
      <p:sp>
        <p:nvSpPr>
          <p:cNvPr id="66563" name="Foliennummernplatzhalter 6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FC37653-19F8-473C-989B-AB25FC9CAC7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 dirty="0" smtClean="0"/>
          </a:p>
        </p:txBody>
      </p:sp>
      <p:sp>
        <p:nvSpPr>
          <p:cNvPr id="66564" name="Titel 1"/>
          <p:cNvSpPr>
            <a:spLocks noGrp="1"/>
          </p:cNvSpPr>
          <p:nvPr>
            <p:ph type="title"/>
          </p:nvPr>
        </p:nvSpPr>
        <p:spPr>
          <a:xfrm>
            <a:off x="370703" y="81320"/>
            <a:ext cx="8563232" cy="1143000"/>
          </a:xfrm>
        </p:spPr>
        <p:txBody>
          <a:bodyPr/>
          <a:lstStyle/>
          <a:p>
            <a:pPr eaLnBrk="1" hangingPunct="1"/>
            <a:r>
              <a:rPr lang="de-DE" altLang="en-US" dirty="0" err="1" smtClean="0"/>
              <a:t>Spectral</a:t>
            </a:r>
            <a:r>
              <a:rPr lang="de-DE" altLang="en-US" dirty="0" smtClean="0"/>
              <a:t> Pitch Class Model</a:t>
            </a:r>
            <a:br>
              <a:rPr lang="de-DE" altLang="en-US" dirty="0" smtClean="0"/>
            </a:br>
            <a:r>
              <a:rPr lang="de-DE" altLang="en-US" sz="3600" dirty="0" smtClean="0"/>
              <a:t>(Milne et al. 2015)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69557" y="1463545"/>
            <a:ext cx="7817193" cy="4264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spcAft>
                <a:spcPts val="600"/>
              </a:spcAft>
              <a:buFontTx/>
              <a:buNone/>
            </a:pPr>
            <a:endParaRPr lang="en-US" altLang="en-US" sz="2400" i="1" kern="0" dirty="0" smtClean="0"/>
          </a:p>
          <a:p>
            <a:pPr marL="0" indent="0" algn="just">
              <a:spcAft>
                <a:spcPts val="600"/>
              </a:spcAft>
              <a:buFontTx/>
              <a:buNone/>
            </a:pPr>
            <a:endParaRPr lang="en-US" altLang="en-US" sz="2400" i="1" kern="0" dirty="0"/>
          </a:p>
          <a:p>
            <a:pPr marL="0" indent="0" algn="just">
              <a:spcAft>
                <a:spcPts val="600"/>
              </a:spcAft>
              <a:buFontTx/>
              <a:buNone/>
            </a:pPr>
            <a:endParaRPr lang="en-US" altLang="en-US" sz="2400" i="1" kern="0" dirty="0" smtClean="0"/>
          </a:p>
          <a:p>
            <a:pPr marL="0" indent="0" algn="just">
              <a:spcAft>
                <a:spcPts val="600"/>
              </a:spcAft>
              <a:buFontTx/>
              <a:buNone/>
            </a:pPr>
            <a:endParaRPr lang="en-US" altLang="en-US" sz="2400" i="1" kern="0" dirty="0"/>
          </a:p>
          <a:p>
            <a:pPr marL="0" indent="0" algn="just">
              <a:spcAft>
                <a:spcPts val="600"/>
              </a:spcAft>
              <a:buFontTx/>
              <a:buNone/>
            </a:pPr>
            <a:endParaRPr lang="en-US" altLang="en-US" sz="2400" i="1" kern="0" dirty="0" smtClean="0"/>
          </a:p>
          <a:p>
            <a:pPr marL="0" indent="0" algn="just">
              <a:spcAft>
                <a:spcPts val="600"/>
              </a:spcAft>
              <a:buFontTx/>
              <a:buNone/>
            </a:pPr>
            <a:endParaRPr lang="en-US" altLang="en-US" sz="2400" i="1" kern="0" dirty="0"/>
          </a:p>
          <a:p>
            <a:pPr marL="432000" indent="0">
              <a:buNone/>
            </a:pPr>
            <a:r>
              <a:rPr lang="en-GB" sz="2400" dirty="0" smtClean="0"/>
              <a:t>The </a:t>
            </a:r>
            <a:r>
              <a:rPr lang="en-GB" sz="2400" dirty="0"/>
              <a:t>spectral pitch class vectors </a:t>
            </a:r>
            <a:r>
              <a:rPr lang="en-GB" sz="2400" dirty="0" smtClean="0"/>
              <a:t>for the pitch class F (top) and a </a:t>
            </a:r>
            <a:r>
              <a:rPr lang="en-GB" sz="2400" dirty="0"/>
              <a:t>major triad </a:t>
            </a:r>
            <a:r>
              <a:rPr lang="en-GB" sz="2400" dirty="0" smtClean="0"/>
              <a:t>CEG (bottom). </a:t>
            </a:r>
          </a:p>
          <a:p>
            <a:pPr lvl="1"/>
            <a:r>
              <a:rPr lang="en-GB" sz="2000" dirty="0" smtClean="0"/>
              <a:t>Each tone is represented by its base frequency (smoothed) plus all higher partials (exponentially damped)</a:t>
            </a:r>
          </a:p>
          <a:p>
            <a:pPr lvl="1"/>
            <a:r>
              <a:rPr lang="de-DE" altLang="en-US" sz="2000" kern="0" dirty="0" err="1" smtClean="0"/>
              <a:t>Three</a:t>
            </a:r>
            <a:r>
              <a:rPr lang="de-DE" altLang="en-US" sz="2000" kern="0" dirty="0" smtClean="0"/>
              <a:t> (</a:t>
            </a:r>
            <a:r>
              <a:rPr lang="de-DE" altLang="en-US" sz="2000" kern="0" dirty="0" err="1" smtClean="0"/>
              <a:t>nonlinear</a:t>
            </a:r>
            <a:r>
              <a:rPr lang="de-DE" altLang="en-US" sz="2000" kern="0" dirty="0" smtClean="0"/>
              <a:t>) </a:t>
            </a:r>
            <a:r>
              <a:rPr lang="de-DE" altLang="en-US" sz="2000" kern="0" dirty="0" err="1" smtClean="0"/>
              <a:t>parameters</a:t>
            </a:r>
            <a:r>
              <a:rPr lang="de-DE" altLang="en-US" sz="2000" kern="0" dirty="0" smtClean="0"/>
              <a:t> </a:t>
            </a:r>
            <a:r>
              <a:rPr lang="de-DE" altLang="en-US" sz="2000" kern="0" dirty="0" err="1" smtClean="0"/>
              <a:t>for</a:t>
            </a:r>
            <a:r>
              <a:rPr lang="de-DE" altLang="en-US" sz="2000" kern="0" dirty="0" smtClean="0"/>
              <a:t> </a:t>
            </a:r>
            <a:r>
              <a:rPr lang="de-DE" altLang="en-US" sz="2000" kern="0" dirty="0" err="1" smtClean="0"/>
              <a:t>calculating</a:t>
            </a:r>
            <a:r>
              <a:rPr lang="de-DE" altLang="en-US" sz="2000" kern="0" dirty="0" smtClean="0"/>
              <a:t> </a:t>
            </a:r>
            <a:r>
              <a:rPr lang="de-DE" altLang="en-US" sz="2000" kern="0" dirty="0" err="1" smtClean="0"/>
              <a:t>cosine</a:t>
            </a:r>
            <a:r>
              <a:rPr lang="de-DE" altLang="en-US" sz="2000" kern="0" dirty="0" smtClean="0"/>
              <a:t> </a:t>
            </a:r>
            <a:r>
              <a:rPr lang="de-DE" altLang="en-US" sz="2000" kern="0" dirty="0" err="1" smtClean="0"/>
              <a:t>similarity</a:t>
            </a:r>
            <a:endParaRPr lang="en-US" altLang="en-US" sz="2000" kern="0" dirty="0" smtClean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lum bright="-20000"/>
          </a:blip>
          <a:stretch>
            <a:fillRect/>
          </a:stretch>
        </p:blipFill>
        <p:spPr>
          <a:xfrm>
            <a:off x="1040465" y="1503898"/>
            <a:ext cx="6970060" cy="300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83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5"/>
          <p:cNvSpPr txBox="1">
            <a:spLocks noGrp="1" noChangeArrowheads="1"/>
          </p:cNvSpPr>
          <p:nvPr/>
        </p:nvSpPr>
        <p:spPr bwMode="auto">
          <a:xfrm>
            <a:off x="6553200" y="6408738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AEA8D167-60E5-40F4-B154-5B5A5751D040}" type="slidenum">
              <a:rPr lang="en-US" altLang="en-US" sz="1000">
                <a:latin typeface="Verdana" panose="020B0604030504040204" pitchFamily="34" charset="0"/>
              </a:rPr>
              <a:pPr algn="r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000">
              <a:latin typeface="Verdana" panose="020B0604030504040204" pitchFamily="34" charset="0"/>
            </a:endParaRPr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1797" y="2286043"/>
            <a:ext cx="8872537" cy="2697162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C00000"/>
                </a:solidFill>
              </a:rPr>
              <a:t>I</a:t>
            </a:r>
            <a:br>
              <a:rPr lang="en-US" altLang="en-US" dirty="0" smtClean="0">
                <a:solidFill>
                  <a:srgbClr val="C00000"/>
                </a:solidFill>
              </a:rPr>
            </a:br>
            <a:r>
              <a:rPr lang="en-US" altLang="en-US" dirty="0">
                <a:solidFill>
                  <a:srgbClr val="C00000"/>
                </a:solidFill>
              </a:rPr>
              <a:t>Tonal </a:t>
            </a:r>
            <a:r>
              <a:rPr lang="en-US" altLang="en-US" dirty="0" smtClean="0">
                <a:solidFill>
                  <a:srgbClr val="C00000"/>
                </a:solidFill>
              </a:rPr>
              <a:t>Attraction and </a:t>
            </a:r>
            <a:br>
              <a:rPr lang="en-US" altLang="en-US" dirty="0" smtClean="0">
                <a:solidFill>
                  <a:srgbClr val="C00000"/>
                </a:solidFill>
              </a:rPr>
            </a:br>
            <a:r>
              <a:rPr lang="en-US" altLang="en-US" dirty="0" smtClean="0">
                <a:solidFill>
                  <a:srgbClr val="C00000"/>
                </a:solidFill>
              </a:rPr>
              <a:t>Tonal Forces</a:t>
            </a:r>
            <a:br>
              <a:rPr lang="en-US" altLang="en-US" dirty="0" smtClean="0">
                <a:solidFill>
                  <a:srgbClr val="C00000"/>
                </a:solidFill>
              </a:rPr>
            </a:br>
            <a:endParaRPr lang="de-DE" altLang="en-US" sz="3600" dirty="0" smtClean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Fußzeilenplatzhalter 5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1400" smtClean="0"/>
              <a:t>Reinhard Blutner</a:t>
            </a:r>
          </a:p>
        </p:txBody>
      </p:sp>
      <p:sp>
        <p:nvSpPr>
          <p:cNvPr id="66563" name="Foliennummernplatzhalter 6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FC37653-19F8-473C-989B-AB25FC9CAC7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400" smtClean="0"/>
          </a:p>
        </p:txBody>
      </p:sp>
      <p:sp>
        <p:nvSpPr>
          <p:cNvPr id="66564" name="Titel 1"/>
          <p:cNvSpPr>
            <a:spLocks noGrp="1"/>
          </p:cNvSpPr>
          <p:nvPr>
            <p:ph type="title"/>
          </p:nvPr>
        </p:nvSpPr>
        <p:spPr>
          <a:xfrm>
            <a:off x="457200" y="100013"/>
            <a:ext cx="8229600" cy="1143000"/>
          </a:xfrm>
        </p:spPr>
        <p:txBody>
          <a:bodyPr/>
          <a:lstStyle/>
          <a:p>
            <a:pPr eaLnBrk="1" hangingPunct="1"/>
            <a:r>
              <a:rPr lang="de-DE" altLang="en-US" dirty="0" err="1" smtClean="0"/>
              <a:t>Comparing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the</a:t>
            </a:r>
            <a:r>
              <a:rPr lang="de-DE" altLang="en-US" dirty="0" smtClean="0"/>
              <a:t> Models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92894" y="1131888"/>
            <a:ext cx="8847931" cy="5272087"/>
          </a:xfrm>
        </p:spPr>
        <p:txBody>
          <a:bodyPr/>
          <a:lstStyle/>
          <a:p>
            <a:pPr algn="just">
              <a:spcAft>
                <a:spcPts val="600"/>
              </a:spcAft>
            </a:pPr>
            <a:r>
              <a:rPr lang="en-GB" sz="2400" dirty="0" smtClean="0"/>
              <a:t>Hierarchic Model: The empirical </a:t>
            </a:r>
            <a:r>
              <a:rPr lang="en-GB" sz="2400" dirty="0"/>
              <a:t>facts are directly </a:t>
            </a:r>
            <a:r>
              <a:rPr lang="en-GB" sz="2400" dirty="0" smtClean="0"/>
              <a:t>stipulated: </a:t>
            </a:r>
          </a:p>
          <a:p>
            <a:pPr lvl="1" algn="just">
              <a:spcAft>
                <a:spcPts val="600"/>
              </a:spcAft>
            </a:pPr>
            <a:r>
              <a:rPr lang="en-GB" sz="2000" dirty="0" smtClean="0"/>
              <a:t>by </a:t>
            </a:r>
            <a:r>
              <a:rPr lang="en-GB" sz="2000" dirty="0"/>
              <a:t>assuming a "</a:t>
            </a:r>
            <a:r>
              <a:rPr lang="en-US" sz="2000" dirty="0"/>
              <a:t>diatonic </a:t>
            </a:r>
            <a:r>
              <a:rPr lang="en-US" sz="2000" dirty="0" smtClean="0"/>
              <a:t>scale space</a:t>
            </a:r>
            <a:r>
              <a:rPr lang="en-US" sz="2000" dirty="0"/>
              <a:t>" (level </a:t>
            </a:r>
            <a:r>
              <a:rPr lang="en-US" sz="2000" dirty="0" smtClean="0"/>
              <a:t>4) that </a:t>
            </a:r>
            <a:r>
              <a:rPr lang="en-US" sz="2000" dirty="0"/>
              <a:t>includes all scalar notes </a:t>
            </a:r>
            <a:endParaRPr lang="en-US" sz="2000" dirty="0" smtClean="0"/>
          </a:p>
          <a:p>
            <a:pPr lvl="1" algn="just">
              <a:spcAft>
                <a:spcPts val="600"/>
              </a:spcAft>
            </a:pPr>
            <a:r>
              <a:rPr lang="en-US" sz="2000" dirty="0" smtClean="0"/>
              <a:t>by </a:t>
            </a:r>
            <a:r>
              <a:rPr lang="en-US" sz="2000" dirty="0"/>
              <a:t>assuming a higher order "triadic space" (level </a:t>
            </a:r>
            <a:r>
              <a:rPr lang="en-US" sz="2000" dirty="0" smtClean="0"/>
              <a:t>3) </a:t>
            </a:r>
            <a:r>
              <a:rPr lang="en-US" sz="2000" dirty="0"/>
              <a:t>that includes the tones of the triadic space</a:t>
            </a:r>
            <a:r>
              <a:rPr lang="en-US" sz="2000" dirty="0" smtClean="0"/>
              <a:t>. </a:t>
            </a:r>
          </a:p>
          <a:p>
            <a:pPr algn="just">
              <a:spcAft>
                <a:spcPts val="600"/>
              </a:spcAft>
            </a:pPr>
            <a:r>
              <a:rPr lang="en-US" altLang="en-US" sz="2400" dirty="0" smtClean="0"/>
              <a:t>ICP model: </a:t>
            </a:r>
            <a:r>
              <a:rPr lang="en-GB" sz="2400" dirty="0"/>
              <a:t>The model seeks to derive the basic traits of </a:t>
            </a:r>
            <a:r>
              <a:rPr lang="en-GB" sz="2400" dirty="0" smtClean="0"/>
              <a:t>major/minor </a:t>
            </a:r>
            <a:r>
              <a:rPr lang="en-GB" sz="2400" dirty="0"/>
              <a:t>attraction profiles, rather than to stipulate </a:t>
            </a:r>
            <a:r>
              <a:rPr lang="en-GB" sz="2400" dirty="0" smtClean="0"/>
              <a:t>them.</a:t>
            </a:r>
          </a:p>
          <a:p>
            <a:pPr lvl="1" algn="just">
              <a:spcAft>
                <a:spcPts val="600"/>
              </a:spcAft>
            </a:pPr>
            <a:r>
              <a:rPr lang="de-DE" altLang="en-US" sz="2000" dirty="0" smtClean="0"/>
              <a:t>Absolute (</a:t>
            </a:r>
            <a:r>
              <a:rPr lang="de-DE" altLang="en-US" sz="2000" dirty="0" err="1" smtClean="0"/>
              <a:t>key</a:t>
            </a:r>
            <a:r>
              <a:rPr lang="de-DE" altLang="en-US" sz="2000" dirty="0" smtClean="0"/>
              <a:t>-independent) </a:t>
            </a:r>
            <a:r>
              <a:rPr lang="de-DE" altLang="en-US" sz="2000" dirty="0" err="1" smtClean="0"/>
              <a:t>kernel</a:t>
            </a:r>
            <a:r>
              <a:rPr lang="de-DE" altLang="en-US" sz="2000" dirty="0" smtClean="0"/>
              <a:t> </a:t>
            </a:r>
            <a:r>
              <a:rPr lang="de-DE" altLang="en-US" sz="2000" dirty="0" err="1" smtClean="0"/>
              <a:t>profile</a:t>
            </a:r>
            <a:r>
              <a:rPr lang="de-DE" altLang="en-US" sz="2000" dirty="0" smtClean="0"/>
              <a:t> </a:t>
            </a:r>
            <a:r>
              <a:rPr lang="de-DE" altLang="en-US" sz="2000" dirty="0" err="1" smtClean="0"/>
              <a:t>is</a:t>
            </a:r>
            <a:r>
              <a:rPr lang="de-DE" altLang="en-US" sz="2000" dirty="0" smtClean="0"/>
              <a:t> </a:t>
            </a:r>
            <a:r>
              <a:rPr lang="de-DE" altLang="en-US" sz="2000" dirty="0" err="1" smtClean="0"/>
              <a:t>defined</a:t>
            </a:r>
            <a:r>
              <a:rPr lang="de-DE" altLang="en-US" sz="2000" dirty="0" smtClean="0"/>
              <a:t> </a:t>
            </a:r>
            <a:r>
              <a:rPr lang="de-DE" altLang="en-US" sz="2000" dirty="0" err="1" smtClean="0"/>
              <a:t>using</a:t>
            </a:r>
            <a:r>
              <a:rPr lang="de-DE" altLang="en-US" sz="2000" dirty="0" smtClean="0"/>
              <a:t> </a:t>
            </a:r>
            <a:r>
              <a:rPr lang="de-DE" altLang="en-US" sz="2000" dirty="0" err="1" smtClean="0"/>
              <a:t>the</a:t>
            </a:r>
            <a:r>
              <a:rPr lang="de-DE" altLang="en-US" sz="2000" dirty="0" smtClean="0"/>
              <a:t> ICP</a:t>
            </a:r>
          </a:p>
          <a:p>
            <a:pPr lvl="1" algn="just">
              <a:spcAft>
                <a:spcPts val="600"/>
              </a:spcAft>
            </a:pPr>
            <a:r>
              <a:rPr lang="de-DE" altLang="en-US" sz="2000" dirty="0" err="1" smtClean="0"/>
              <a:t>Context-dependent</a:t>
            </a:r>
            <a:r>
              <a:rPr lang="de-DE" altLang="en-US" sz="2000" dirty="0" smtClean="0"/>
              <a:t> </a:t>
            </a:r>
            <a:r>
              <a:rPr lang="de-DE" altLang="en-US" sz="2000" dirty="0" err="1" smtClean="0"/>
              <a:t>icps</a:t>
            </a:r>
            <a:r>
              <a:rPr lang="de-DE" altLang="en-US" sz="2000" dirty="0" smtClean="0"/>
              <a:t> </a:t>
            </a:r>
            <a:r>
              <a:rPr lang="de-DE" altLang="en-US" sz="2000" dirty="0" err="1" smtClean="0"/>
              <a:t>are</a:t>
            </a:r>
            <a:r>
              <a:rPr lang="de-DE" altLang="en-US" sz="2000" dirty="0" smtClean="0"/>
              <a:t> </a:t>
            </a:r>
            <a:r>
              <a:rPr lang="de-DE" altLang="en-US" sz="2000" dirty="0" err="1" smtClean="0"/>
              <a:t>defined</a:t>
            </a:r>
            <a:r>
              <a:rPr lang="de-DE" altLang="en-US" sz="2000" dirty="0" smtClean="0"/>
              <a:t> </a:t>
            </a:r>
            <a:r>
              <a:rPr lang="de-DE" altLang="en-US" sz="2000" dirty="0" err="1" smtClean="0"/>
              <a:t>by</a:t>
            </a:r>
            <a:r>
              <a:rPr lang="de-DE" altLang="en-US" sz="2000" dirty="0" smtClean="0"/>
              <a:t> </a:t>
            </a:r>
            <a:r>
              <a:rPr lang="de-DE" altLang="en-US" sz="2000" dirty="0" err="1" smtClean="0"/>
              <a:t>averaging</a:t>
            </a:r>
            <a:endParaRPr lang="de-DE" altLang="en-US" sz="2000" dirty="0" smtClean="0"/>
          </a:p>
          <a:p>
            <a:pPr algn="just">
              <a:spcAft>
                <a:spcPts val="600"/>
              </a:spcAft>
            </a:pPr>
            <a:r>
              <a:rPr lang="de-DE" altLang="en-US" sz="2400" dirty="0" err="1" smtClean="0"/>
              <a:t>Spectral</a:t>
            </a:r>
            <a:r>
              <a:rPr lang="de-DE" altLang="en-US" sz="2400" dirty="0" smtClean="0"/>
              <a:t> Pitch Class Model: </a:t>
            </a:r>
            <a:r>
              <a:rPr lang="de-DE" altLang="en-US" sz="2400" dirty="0" err="1" smtClean="0"/>
              <a:t>Helmholtzian</a:t>
            </a:r>
            <a:r>
              <a:rPr lang="de-DE" altLang="en-US" sz="2400" dirty="0" smtClean="0"/>
              <a:t> (</a:t>
            </a:r>
            <a:r>
              <a:rPr lang="de-DE" altLang="en-US" sz="2400" dirty="0" err="1" smtClean="0"/>
              <a:t>acoustic</a:t>
            </a:r>
            <a:r>
              <a:rPr lang="de-DE" altLang="en-US" sz="2400" dirty="0" smtClean="0"/>
              <a:t>) </a:t>
            </a:r>
            <a:r>
              <a:rPr lang="de-DE" altLang="en-US" sz="2400" dirty="0" err="1" smtClean="0"/>
              <a:t>approach</a:t>
            </a:r>
            <a:endParaRPr lang="de-DE" altLang="en-US" sz="2400" dirty="0" smtClean="0"/>
          </a:p>
          <a:p>
            <a:pPr lvl="1" algn="just">
              <a:spcAft>
                <a:spcPts val="600"/>
              </a:spcAft>
            </a:pPr>
            <a:r>
              <a:rPr lang="de-DE" altLang="en-US" sz="2000" dirty="0" err="1" smtClean="0"/>
              <a:t>Based</a:t>
            </a:r>
            <a:r>
              <a:rPr lang="de-DE" altLang="en-US" sz="2000" dirty="0" smtClean="0"/>
              <a:t> on </a:t>
            </a:r>
            <a:r>
              <a:rPr lang="de-DE" altLang="en-US" sz="2000" dirty="0" err="1" smtClean="0"/>
              <a:t>the</a:t>
            </a:r>
            <a:r>
              <a:rPr lang="de-DE" altLang="en-US" sz="2000" dirty="0" smtClean="0"/>
              <a:t> </a:t>
            </a:r>
            <a:r>
              <a:rPr lang="de-DE" altLang="en-US" sz="2000" dirty="0" err="1" smtClean="0"/>
              <a:t>Helmholtzian</a:t>
            </a:r>
            <a:r>
              <a:rPr lang="de-DE" altLang="en-US" sz="2000" dirty="0" smtClean="0"/>
              <a:t> </a:t>
            </a:r>
            <a:r>
              <a:rPr lang="de-DE" altLang="en-US" sz="2000" dirty="0" err="1" smtClean="0"/>
              <a:t>idea</a:t>
            </a:r>
            <a:r>
              <a:rPr lang="de-DE" altLang="en-US" sz="2000" dirty="0" smtClean="0"/>
              <a:t> of </a:t>
            </a:r>
            <a:r>
              <a:rPr lang="de-DE" altLang="en-US" sz="2000" dirty="0" err="1" smtClean="0"/>
              <a:t>resonance</a:t>
            </a:r>
            <a:endParaRPr lang="de-DE" altLang="en-US" sz="2000" dirty="0" smtClean="0"/>
          </a:p>
          <a:p>
            <a:pPr lvl="1" algn="just">
              <a:spcAft>
                <a:spcPts val="600"/>
              </a:spcAft>
            </a:pPr>
            <a:r>
              <a:rPr lang="de-DE" altLang="en-US" sz="2000" dirty="0" err="1" smtClean="0"/>
              <a:t>Good</a:t>
            </a:r>
            <a:r>
              <a:rPr lang="de-DE" altLang="en-US" sz="2000" dirty="0" smtClean="0"/>
              <a:t> </a:t>
            </a:r>
            <a:r>
              <a:rPr lang="de-DE" altLang="en-US" sz="2000" dirty="0" err="1" smtClean="0"/>
              <a:t>empirical</a:t>
            </a:r>
            <a:r>
              <a:rPr lang="de-DE" altLang="en-US" sz="2000" dirty="0" smtClean="0"/>
              <a:t> fit </a:t>
            </a:r>
            <a:r>
              <a:rPr lang="de-DE" altLang="en-US" sz="2000" dirty="0" err="1" smtClean="0"/>
              <a:t>using</a:t>
            </a:r>
            <a:r>
              <a:rPr lang="de-DE" altLang="en-US" sz="2000" dirty="0" smtClean="0"/>
              <a:t> </a:t>
            </a:r>
            <a:r>
              <a:rPr lang="de-DE" altLang="en-US" sz="2000" dirty="0" err="1" smtClean="0"/>
              <a:t>three</a:t>
            </a:r>
            <a:r>
              <a:rPr lang="de-DE" altLang="en-US" sz="2000" dirty="0" smtClean="0"/>
              <a:t> </a:t>
            </a:r>
            <a:r>
              <a:rPr lang="de-DE" altLang="en-US" sz="2000" dirty="0" err="1" smtClean="0"/>
              <a:t>nonlinear</a:t>
            </a:r>
            <a:r>
              <a:rPr lang="de-DE" altLang="en-US" sz="2000" dirty="0" smtClean="0"/>
              <a:t> </a:t>
            </a:r>
            <a:r>
              <a:rPr lang="de-DE" altLang="en-US" sz="2000" dirty="0" err="1" smtClean="0"/>
              <a:t>parameters</a:t>
            </a:r>
            <a:endParaRPr lang="de-DE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74137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Fußzeilenplatzhalter 5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1400" smtClean="0"/>
              <a:t>Reinhard Blutner</a:t>
            </a:r>
          </a:p>
        </p:txBody>
      </p:sp>
      <p:sp>
        <p:nvSpPr>
          <p:cNvPr id="66563" name="Foliennummernplatzhalter 6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FC37653-19F8-473C-989B-AB25FC9CAC7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 smtClean="0"/>
          </a:p>
        </p:txBody>
      </p:sp>
      <p:sp>
        <p:nvSpPr>
          <p:cNvPr id="66564" name="Titel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1143000"/>
          </a:xfrm>
        </p:spPr>
        <p:txBody>
          <a:bodyPr/>
          <a:lstStyle/>
          <a:p>
            <a:pPr eaLnBrk="1" hangingPunct="1"/>
            <a:r>
              <a:rPr lang="de-DE" altLang="en-US" dirty="0" err="1" smtClean="0"/>
              <a:t>Three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Empirical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Questions</a:t>
            </a:r>
            <a:endParaRPr lang="de-DE" altLang="en-US" dirty="0" smtClean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31788" y="1639888"/>
            <a:ext cx="8798011" cy="4525962"/>
          </a:xfrm>
        </p:spPr>
        <p:txBody>
          <a:bodyPr/>
          <a:lstStyle/>
          <a:p>
            <a:pPr algn="just">
              <a:spcAft>
                <a:spcPts val="600"/>
              </a:spcAft>
            </a:pPr>
            <a:r>
              <a:rPr lang="en-GB" sz="2400" dirty="0" smtClean="0"/>
              <a:t>Consonance/Dissonance</a:t>
            </a:r>
          </a:p>
          <a:p>
            <a:pPr lvl="1" algn="just">
              <a:spcAft>
                <a:spcPts val="600"/>
              </a:spcAft>
            </a:pPr>
            <a:r>
              <a:rPr lang="de-DE" sz="2000" dirty="0" err="1" smtClean="0"/>
              <a:t>How</a:t>
            </a:r>
            <a:r>
              <a:rPr lang="de-DE" sz="2000" dirty="0" smtClean="0"/>
              <a:t> </a:t>
            </a:r>
            <a:r>
              <a:rPr lang="de-DE" sz="2000" dirty="0" err="1" smtClean="0"/>
              <a:t>well</a:t>
            </a:r>
            <a:r>
              <a:rPr lang="de-DE" sz="2000" dirty="0" smtClean="0"/>
              <a:t> </a:t>
            </a:r>
            <a:r>
              <a:rPr lang="de-DE" sz="2000" dirty="0" err="1" smtClean="0"/>
              <a:t>sounds</a:t>
            </a:r>
            <a:r>
              <a:rPr lang="de-DE" sz="2000" dirty="0" smtClean="0"/>
              <a:t> a </a:t>
            </a:r>
            <a:r>
              <a:rPr lang="de-DE" sz="2000" dirty="0" err="1" smtClean="0"/>
              <a:t>given</a:t>
            </a:r>
            <a:r>
              <a:rPr lang="de-DE" sz="2000" dirty="0" smtClean="0"/>
              <a:t> </a:t>
            </a:r>
            <a:r>
              <a:rPr lang="de-DE" sz="2000" dirty="0" err="1" smtClean="0"/>
              <a:t>interval</a:t>
            </a:r>
            <a:r>
              <a:rPr lang="de-DE" sz="2000" dirty="0" smtClean="0"/>
              <a:t> of </a:t>
            </a:r>
            <a:r>
              <a:rPr lang="de-DE" sz="2000" dirty="0" err="1" smtClean="0"/>
              <a:t>tones</a:t>
            </a:r>
            <a:r>
              <a:rPr lang="de-DE" sz="2000" dirty="0" smtClean="0"/>
              <a:t>?</a:t>
            </a:r>
            <a:endParaRPr lang="en-GB" sz="2000" dirty="0" smtClean="0"/>
          </a:p>
          <a:p>
            <a:pPr algn="just">
              <a:spcAft>
                <a:spcPts val="600"/>
              </a:spcAft>
            </a:pPr>
            <a:r>
              <a:rPr lang="de-DE" altLang="en-US" sz="2400" dirty="0" err="1" smtClean="0">
                <a:solidFill>
                  <a:srgbClr val="000099"/>
                </a:solidFill>
              </a:rPr>
              <a:t>Static</a:t>
            </a:r>
            <a:r>
              <a:rPr lang="de-DE" altLang="en-US" sz="2400" dirty="0" smtClean="0">
                <a:solidFill>
                  <a:srgbClr val="000099"/>
                </a:solidFill>
              </a:rPr>
              <a:t> </a:t>
            </a:r>
            <a:r>
              <a:rPr lang="de-DE" altLang="en-US" sz="2400" dirty="0" err="1" smtClean="0">
                <a:solidFill>
                  <a:srgbClr val="000099"/>
                </a:solidFill>
              </a:rPr>
              <a:t>Attraction</a:t>
            </a:r>
            <a:endParaRPr lang="de-DE" altLang="en-US" sz="2400" dirty="0">
              <a:solidFill>
                <a:srgbClr val="000099"/>
              </a:solidFill>
            </a:endParaRPr>
          </a:p>
          <a:p>
            <a:pPr lvl="1" algn="just">
              <a:spcAft>
                <a:spcPts val="600"/>
              </a:spcAft>
            </a:pPr>
            <a:r>
              <a:rPr lang="de-DE" altLang="en-US" sz="2000" dirty="0" err="1" smtClean="0">
                <a:solidFill>
                  <a:srgbClr val="000099"/>
                </a:solidFill>
              </a:rPr>
              <a:t>What</a:t>
            </a:r>
            <a:r>
              <a:rPr lang="de-DE" altLang="en-US" sz="2000" dirty="0" smtClean="0">
                <a:solidFill>
                  <a:srgbClr val="000099"/>
                </a:solidFill>
              </a:rPr>
              <a:t> tone </a:t>
            </a:r>
            <a:r>
              <a:rPr lang="de-DE" altLang="en-US" sz="2000" dirty="0" err="1" smtClean="0">
                <a:solidFill>
                  <a:srgbClr val="000099"/>
                </a:solidFill>
              </a:rPr>
              <a:t>fits</a:t>
            </a:r>
            <a:r>
              <a:rPr lang="de-DE" altLang="en-US" sz="2000" dirty="0" smtClean="0">
                <a:solidFill>
                  <a:srgbClr val="000099"/>
                </a:solidFill>
              </a:rPr>
              <a:t> </a:t>
            </a:r>
            <a:r>
              <a:rPr lang="de-DE" altLang="en-US" sz="2000" dirty="0" err="1" smtClean="0">
                <a:solidFill>
                  <a:srgbClr val="000099"/>
                </a:solidFill>
              </a:rPr>
              <a:t>best</a:t>
            </a:r>
            <a:r>
              <a:rPr lang="de-DE" altLang="en-US" sz="2000" dirty="0" smtClean="0">
                <a:solidFill>
                  <a:srgbClr val="000099"/>
                </a:solidFill>
              </a:rPr>
              <a:t> </a:t>
            </a:r>
            <a:r>
              <a:rPr lang="de-DE" altLang="en-US" sz="2000" dirty="0" err="1" smtClean="0">
                <a:solidFill>
                  <a:srgbClr val="000099"/>
                </a:solidFill>
              </a:rPr>
              <a:t>for</a:t>
            </a:r>
            <a:r>
              <a:rPr lang="de-DE" altLang="en-US" sz="2000" dirty="0" smtClean="0">
                <a:solidFill>
                  <a:srgbClr val="000099"/>
                </a:solidFill>
              </a:rPr>
              <a:t> a </a:t>
            </a:r>
            <a:r>
              <a:rPr lang="de-DE" altLang="en-US" sz="2000" dirty="0" err="1" smtClean="0">
                <a:solidFill>
                  <a:srgbClr val="000099"/>
                </a:solidFill>
              </a:rPr>
              <a:t>given</a:t>
            </a:r>
            <a:r>
              <a:rPr lang="de-DE" altLang="en-US" sz="2000" dirty="0" smtClean="0">
                <a:solidFill>
                  <a:srgbClr val="000099"/>
                </a:solidFill>
              </a:rPr>
              <a:t> </a:t>
            </a:r>
            <a:r>
              <a:rPr lang="de-DE" altLang="en-US" sz="2000" dirty="0" err="1" smtClean="0">
                <a:solidFill>
                  <a:srgbClr val="000099"/>
                </a:solidFill>
              </a:rPr>
              <a:t>scale</a:t>
            </a:r>
            <a:r>
              <a:rPr lang="de-DE" altLang="en-US" sz="2000" dirty="0" smtClean="0">
                <a:solidFill>
                  <a:srgbClr val="000099"/>
                </a:solidFill>
              </a:rPr>
              <a:t>?</a:t>
            </a:r>
          </a:p>
          <a:p>
            <a:pPr algn="just">
              <a:spcAft>
                <a:spcPts val="600"/>
              </a:spcAft>
            </a:pPr>
            <a:r>
              <a:rPr lang="de-DE" altLang="en-US" sz="2400" dirty="0" smtClean="0"/>
              <a:t>Dynamic </a:t>
            </a:r>
            <a:r>
              <a:rPr lang="de-DE" altLang="en-US" sz="2400" dirty="0" err="1" smtClean="0"/>
              <a:t>Attraction</a:t>
            </a:r>
            <a:endParaRPr lang="de-DE" altLang="en-US" sz="2400" dirty="0" smtClean="0"/>
          </a:p>
          <a:p>
            <a:pPr lvl="1" algn="just">
              <a:spcAft>
                <a:spcPts val="600"/>
              </a:spcAft>
            </a:pPr>
            <a:r>
              <a:rPr lang="de-DE" altLang="en-US" sz="2000" dirty="0" err="1" smtClean="0"/>
              <a:t>What</a:t>
            </a:r>
            <a:r>
              <a:rPr lang="de-DE" altLang="en-US" sz="2000" dirty="0" smtClean="0"/>
              <a:t> </a:t>
            </a:r>
            <a:r>
              <a:rPr lang="de-DE" altLang="en-US" sz="2000" dirty="0" err="1" smtClean="0"/>
              <a:t>is</a:t>
            </a:r>
            <a:r>
              <a:rPr lang="de-DE" altLang="en-US" sz="2000" dirty="0" smtClean="0"/>
              <a:t> </a:t>
            </a:r>
            <a:r>
              <a:rPr lang="de-DE" altLang="en-US" sz="2000" dirty="0" err="1" smtClean="0"/>
              <a:t>the</a:t>
            </a:r>
            <a:r>
              <a:rPr lang="de-DE" altLang="en-US" sz="2000" dirty="0" smtClean="0"/>
              <a:t> </a:t>
            </a:r>
            <a:r>
              <a:rPr lang="de-DE" altLang="en-US" sz="2000" dirty="0" err="1" smtClean="0"/>
              <a:t>best</a:t>
            </a:r>
            <a:r>
              <a:rPr lang="de-DE" altLang="en-US" sz="2000" dirty="0" smtClean="0"/>
              <a:t> </a:t>
            </a:r>
            <a:r>
              <a:rPr lang="de-DE" altLang="en-US" sz="2000" dirty="0" err="1" smtClean="0"/>
              <a:t>resolution</a:t>
            </a:r>
            <a:r>
              <a:rPr lang="de-DE" altLang="en-US" sz="2000" dirty="0" smtClean="0"/>
              <a:t> of a </a:t>
            </a:r>
            <a:r>
              <a:rPr lang="de-DE" altLang="en-US" sz="2000" dirty="0" err="1" smtClean="0"/>
              <a:t>chord</a:t>
            </a:r>
            <a:r>
              <a:rPr lang="de-DE" altLang="en-US" sz="2000" dirty="0" smtClean="0"/>
              <a:t> (e.g. </a:t>
            </a:r>
            <a:r>
              <a:rPr lang="de-DE" altLang="en-US" sz="2000" dirty="0" err="1" smtClean="0"/>
              <a:t>the</a:t>
            </a:r>
            <a:r>
              <a:rPr lang="de-DE" altLang="en-US" sz="2000" dirty="0" smtClean="0"/>
              <a:t> Tristan </a:t>
            </a:r>
            <a:r>
              <a:rPr lang="de-DE" altLang="en-US" sz="2000" dirty="0" err="1" smtClean="0"/>
              <a:t>Chord</a:t>
            </a:r>
            <a:r>
              <a:rPr lang="de-DE" altLang="en-US" sz="2000" dirty="0" smtClean="0"/>
              <a:t>)? </a:t>
            </a:r>
          </a:p>
          <a:p>
            <a:pPr marL="457200" lvl="1" indent="0" algn="just">
              <a:spcAft>
                <a:spcPts val="600"/>
              </a:spcAft>
              <a:buNone/>
            </a:pPr>
            <a:endParaRPr lang="de-DE" altLang="en-US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600" y="1804987"/>
            <a:ext cx="2247900" cy="942975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91175" y="2747962"/>
            <a:ext cx="3276600" cy="1000125"/>
          </a:xfrm>
          <a:prstGeom prst="rect">
            <a:avLst/>
          </a:prstGeom>
        </p:spPr>
      </p:pic>
      <p:grpSp>
        <p:nvGrpSpPr>
          <p:cNvPr id="7" name="Gruppieren 6"/>
          <p:cNvGrpSpPr/>
          <p:nvPr/>
        </p:nvGrpSpPr>
        <p:grpSpPr>
          <a:xfrm>
            <a:off x="3630225" y="4662485"/>
            <a:ext cx="5056575" cy="1668464"/>
            <a:chOff x="2702575" y="4393082"/>
            <a:chExt cx="5237550" cy="1894212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702575" y="4393082"/>
              <a:ext cx="813600" cy="1865637"/>
            </a:xfrm>
            <a:prstGeom prst="rect">
              <a:avLst/>
            </a:prstGeom>
          </p:spPr>
        </p:pic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516175" y="4459731"/>
              <a:ext cx="4423950" cy="1827563"/>
            </a:xfrm>
            <a:prstGeom prst="rect">
              <a:avLst/>
            </a:prstGeom>
          </p:spPr>
        </p:pic>
      </p:grpSp>
      <p:pic>
        <p:nvPicPr>
          <p:cNvPr id="4" name="Trista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945272" y="524045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77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26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216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Fußzeilenplatzhalter 5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1400" smtClean="0"/>
              <a:t>Reinhard Blutner</a:t>
            </a:r>
          </a:p>
        </p:txBody>
      </p:sp>
      <p:sp>
        <p:nvSpPr>
          <p:cNvPr id="66563" name="Foliennummernplatzhalter 6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FC37653-19F8-473C-989B-AB25FC9CAC7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 smtClean="0"/>
          </a:p>
        </p:txBody>
      </p:sp>
      <p:sp>
        <p:nvSpPr>
          <p:cNvPr id="66564" name="Titel 1"/>
          <p:cNvSpPr>
            <a:spLocks noGrp="1"/>
          </p:cNvSpPr>
          <p:nvPr>
            <p:ph type="title"/>
          </p:nvPr>
        </p:nvSpPr>
        <p:spPr>
          <a:xfrm>
            <a:off x="457200" y="66885"/>
            <a:ext cx="8229600" cy="1143000"/>
          </a:xfrm>
        </p:spPr>
        <p:txBody>
          <a:bodyPr/>
          <a:lstStyle/>
          <a:p>
            <a:pPr eaLnBrk="1" hangingPunct="1"/>
            <a:r>
              <a:rPr lang="de-DE" altLang="en-US" dirty="0" smtClean="0"/>
              <a:t>The </a:t>
            </a:r>
            <a:r>
              <a:rPr lang="de-DE" altLang="en-US" dirty="0" err="1" smtClean="0"/>
              <a:t>Attraction</a:t>
            </a:r>
            <a:r>
              <a:rPr lang="de-DE" altLang="en-US" dirty="0" smtClean="0"/>
              <a:t> Experiment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31788" y="1639888"/>
            <a:ext cx="8169275" cy="4525962"/>
          </a:xfrm>
        </p:spPr>
        <p:txBody>
          <a:bodyPr/>
          <a:lstStyle/>
          <a:p>
            <a:r>
              <a:rPr lang="en-US" altLang="en-US" sz="2400" dirty="0" smtClean="0"/>
              <a:t>12 pitch </a:t>
            </a:r>
            <a:br>
              <a:rPr lang="en-US" altLang="en-US" sz="2400" dirty="0" smtClean="0"/>
            </a:br>
            <a:r>
              <a:rPr lang="en-US" altLang="en-US" sz="2400" dirty="0" smtClean="0"/>
              <a:t>classes (= tones)</a:t>
            </a:r>
          </a:p>
          <a:p>
            <a:endParaRPr lang="en-US" altLang="en-US" dirty="0" smtClean="0"/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  <a:p>
            <a:r>
              <a:rPr lang="en-US" altLang="en-US" sz="2400" dirty="0" smtClean="0"/>
              <a:t>Experiment</a:t>
            </a:r>
          </a:p>
          <a:p>
            <a:pPr lvl="1"/>
            <a:r>
              <a:rPr lang="en-US" altLang="en-US" sz="2000" dirty="0" smtClean="0"/>
              <a:t>Presentation of tonal context (scale or cadence)</a:t>
            </a:r>
          </a:p>
          <a:p>
            <a:pPr lvl="1"/>
            <a:r>
              <a:rPr lang="en-US" altLang="en-US" sz="2000" dirty="0" smtClean="0"/>
              <a:t>Presentation of target tone</a:t>
            </a:r>
          </a:p>
          <a:p>
            <a:pPr lvl="1"/>
            <a:r>
              <a:rPr lang="en-US" altLang="en-US" sz="2000" dirty="0" smtClean="0"/>
              <a:t>Judgment of tonal attraction (how well does the target tone fit into the given context?)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3143072" y="990185"/>
            <a:ext cx="6631123" cy="2699191"/>
            <a:chOff x="1256438" y="946805"/>
            <a:chExt cx="6631123" cy="2699191"/>
          </a:xfrm>
        </p:grpSpPr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6438" y="946805"/>
              <a:ext cx="6631123" cy="2699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feld 2"/>
            <p:cNvSpPr txBox="1"/>
            <p:nvPr/>
          </p:nvSpPr>
          <p:spPr>
            <a:xfrm>
              <a:off x="1332690" y="2348145"/>
              <a:ext cx="3802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de-DE" b="1" dirty="0" smtClean="0"/>
                <a:t>0</a:t>
              </a:r>
              <a:endParaRPr lang="en-GB" b="1" dirty="0" smtClean="0"/>
            </a:p>
          </p:txBody>
        </p:sp>
        <p:sp>
          <p:nvSpPr>
            <p:cNvPr id="4" name="Textfeld 3"/>
            <p:cNvSpPr txBox="1"/>
            <p:nvPr/>
          </p:nvSpPr>
          <p:spPr>
            <a:xfrm>
              <a:off x="1522806" y="1834738"/>
              <a:ext cx="4453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de-DE" b="1" dirty="0" smtClean="0">
                  <a:solidFill>
                    <a:schemeClr val="bg1"/>
                  </a:solidFill>
                </a:rPr>
                <a:t>1</a:t>
              </a:r>
              <a:endParaRPr lang="en-GB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1778068" y="2348144"/>
              <a:ext cx="3802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de-DE" b="1" dirty="0" smtClean="0"/>
                <a:t>2</a:t>
              </a:r>
              <a:endParaRPr lang="en-GB" b="1" dirty="0" smtClean="0"/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1968184" y="1834736"/>
              <a:ext cx="4453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de-DE" b="1" dirty="0" smtClean="0">
                  <a:solidFill>
                    <a:schemeClr val="bg1"/>
                  </a:solidFill>
                </a:rPr>
                <a:t>3</a:t>
              </a:r>
              <a:endParaRPr lang="en-GB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2223446" y="2342886"/>
              <a:ext cx="3802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de-DE" b="1" dirty="0" smtClean="0"/>
                <a:t>4</a:t>
              </a:r>
              <a:endParaRPr lang="en-GB" b="1" dirty="0" smtClean="0"/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2637572" y="2348144"/>
              <a:ext cx="3802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de-DE" b="1" dirty="0" smtClean="0"/>
                <a:t>5</a:t>
              </a:r>
              <a:endParaRPr lang="en-GB" b="1" dirty="0" smtClean="0"/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3328396" y="1820920"/>
              <a:ext cx="4453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de-DE" b="1" dirty="0" smtClean="0">
                  <a:solidFill>
                    <a:schemeClr val="bg1"/>
                  </a:solidFill>
                </a:rPr>
                <a:t>8</a:t>
              </a:r>
              <a:endParaRPr lang="en-GB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2885403" y="1816965"/>
              <a:ext cx="4453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de-DE" b="1" dirty="0" smtClean="0">
                  <a:solidFill>
                    <a:schemeClr val="bg1"/>
                  </a:solidFill>
                </a:rPr>
                <a:t>6</a:t>
              </a:r>
              <a:endParaRPr lang="en-GB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3678005" y="1811618"/>
              <a:ext cx="8174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de-DE" b="1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10</a:t>
              </a:r>
              <a:endParaRPr lang="en-GB" b="1" dirty="0" smtClean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4520766" y="2353958"/>
              <a:ext cx="3802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de-DE" b="1" dirty="0" smtClean="0"/>
                <a:t>0</a:t>
              </a:r>
              <a:endParaRPr lang="en-GB" b="1" dirty="0" smtClean="0"/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3134439" y="2353423"/>
              <a:ext cx="3802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de-DE" b="1" dirty="0" smtClean="0"/>
                <a:t>7</a:t>
              </a:r>
              <a:endParaRPr lang="en-GB" b="1" dirty="0" smtClean="0"/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3920994" y="2342886"/>
              <a:ext cx="5757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de-DE" b="1" dirty="0" smtClean="0"/>
                <a:t>11</a:t>
              </a:r>
              <a:endParaRPr lang="en-GB" b="1" dirty="0" smtClean="0"/>
            </a:p>
          </p:txBody>
        </p:sp>
        <p:sp>
          <p:nvSpPr>
            <p:cNvPr id="22" name="Textfeld 21"/>
            <p:cNvSpPr txBox="1"/>
            <p:nvPr/>
          </p:nvSpPr>
          <p:spPr>
            <a:xfrm>
              <a:off x="3551085" y="2353424"/>
              <a:ext cx="3802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de-DE" b="1" dirty="0" smtClean="0"/>
                <a:t>9</a:t>
              </a:r>
              <a:endParaRPr lang="en-GB" b="1" dirty="0" smtClean="0"/>
            </a:p>
          </p:txBody>
        </p:sp>
      </p:grpSp>
      <p:sp>
        <p:nvSpPr>
          <p:cNvPr id="6" name="Textfeld 5"/>
          <p:cNvSpPr txBox="1"/>
          <p:nvPr/>
        </p:nvSpPr>
        <p:spPr>
          <a:xfrm>
            <a:off x="331788" y="3010294"/>
            <a:ext cx="2396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SzPct val="150000"/>
              <a:buFont typeface="Arial" panose="020B0604020202020204" pitchFamily="34" charset="0"/>
              <a:buChar char="•"/>
            </a:pPr>
            <a:r>
              <a:rPr lang="de-DE" dirty="0" smtClean="0"/>
              <a:t>Diatonic </a:t>
            </a:r>
            <a:r>
              <a:rPr lang="de-DE" dirty="0" err="1" smtClean="0"/>
              <a:t>scale</a:t>
            </a:r>
            <a:endParaRPr lang="en-GB" dirty="0" smtClean="0"/>
          </a:p>
        </p:txBody>
      </p:sp>
      <p:pic>
        <p:nvPicPr>
          <p:cNvPr id="8" name="scale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56116" y="2396803"/>
            <a:ext cx="487363" cy="487363"/>
          </a:xfrm>
          <a:prstGeom prst="rect">
            <a:avLst/>
          </a:prstGeom>
        </p:spPr>
      </p:pic>
      <p:pic>
        <p:nvPicPr>
          <p:cNvPr id="10" name="diatonic scal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56115" y="3508262"/>
            <a:ext cx="487363" cy="487363"/>
          </a:xfrm>
          <a:prstGeom prst="rect">
            <a:avLst/>
          </a:prstGeom>
        </p:spPr>
      </p:pic>
      <p:pic>
        <p:nvPicPr>
          <p:cNvPr id="11" name="cadence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776908" y="4285896"/>
            <a:ext cx="487363" cy="487363"/>
          </a:xfrm>
          <a:prstGeom prst="rect">
            <a:avLst/>
          </a:prstGeom>
        </p:spPr>
      </p:pic>
      <p:pic>
        <p:nvPicPr>
          <p:cNvPr id="23" name="prob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769361" y="4805375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847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96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594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48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92163" grpId="0" uiExpand="1" build="p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Fußzeilenplatzhalter 5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1400" smtClean="0"/>
              <a:t>Reinhard Blutner</a:t>
            </a:r>
          </a:p>
        </p:txBody>
      </p:sp>
      <p:sp>
        <p:nvSpPr>
          <p:cNvPr id="66563" name="Foliennummernplatzhalter 6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FC37653-19F8-473C-989B-AB25FC9CAC7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 smtClean="0"/>
          </a:p>
        </p:txBody>
      </p:sp>
      <p:sp>
        <p:nvSpPr>
          <p:cNvPr id="66564" name="Titel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1143000"/>
          </a:xfrm>
        </p:spPr>
        <p:txBody>
          <a:bodyPr/>
          <a:lstStyle/>
          <a:p>
            <a:pPr eaLnBrk="1" hangingPunct="1"/>
            <a:r>
              <a:rPr lang="de-DE" altLang="en-US" dirty="0" err="1" smtClean="0"/>
              <a:t>Results</a:t>
            </a:r>
            <a:endParaRPr lang="de-DE" altLang="en-US" dirty="0" smtClean="0"/>
          </a:p>
        </p:txBody>
      </p:sp>
      <p:pic>
        <p:nvPicPr>
          <p:cNvPr id="3" name="Grafik 2"/>
          <p:cNvPicPr>
            <a:picLocks/>
          </p:cNvPicPr>
          <p:nvPr/>
        </p:nvPicPr>
        <p:blipFill>
          <a:blip r:embed="rId3">
            <a:lum bright="-40000" contrast="40000"/>
          </a:blip>
          <a:stretch>
            <a:fillRect/>
          </a:stretch>
        </p:blipFill>
        <p:spPr>
          <a:xfrm>
            <a:off x="226555" y="1248683"/>
            <a:ext cx="4375607" cy="2691214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lum bright="-40000" contrast="40000"/>
          </a:blip>
          <a:stretch>
            <a:fillRect/>
          </a:stretch>
        </p:blipFill>
        <p:spPr>
          <a:xfrm>
            <a:off x="4683110" y="1250809"/>
            <a:ext cx="4362036" cy="2689088"/>
          </a:xfrm>
          <a:prstGeom prst="rect">
            <a:avLst/>
          </a:prstGeom>
        </p:spPr>
      </p:pic>
      <p:sp>
        <p:nvSpPr>
          <p:cNvPr id="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7525" y="3420055"/>
            <a:ext cx="8169275" cy="3817324"/>
          </a:xfrm>
        </p:spPr>
        <p:txBody>
          <a:bodyPr/>
          <a:lstStyle/>
          <a:p>
            <a:pPr algn="just">
              <a:spcAft>
                <a:spcPts val="600"/>
              </a:spcAft>
            </a:pPr>
            <a:endParaRPr lang="en-US" altLang="en-US" sz="2400" dirty="0" smtClean="0"/>
          </a:p>
          <a:p>
            <a:pPr marL="0" indent="0">
              <a:spcAft>
                <a:spcPts val="600"/>
              </a:spcAft>
              <a:buNone/>
            </a:pPr>
            <a:r>
              <a:rPr lang="en-US" altLang="en-US" sz="2400" dirty="0" smtClean="0"/>
              <a:t>      </a:t>
            </a:r>
            <a:r>
              <a:rPr lang="en-US" altLang="en-US" sz="2400" i="1" dirty="0" smtClean="0"/>
              <a:t>major scale        </a:t>
            </a:r>
            <a:r>
              <a:rPr lang="en-US" altLang="en-US" sz="2400" dirty="0" smtClean="0">
                <a:solidFill>
                  <a:srgbClr val="000099"/>
                </a:solidFill>
              </a:rPr>
              <a:t>(</a:t>
            </a:r>
            <a:r>
              <a:rPr lang="en-US" altLang="en-US" sz="2400" dirty="0">
                <a:solidFill>
                  <a:srgbClr val="0000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∙ </a:t>
            </a:r>
            <a:r>
              <a:rPr lang="en-US" altLang="en-US" sz="2400" dirty="0" smtClean="0">
                <a:solidFill>
                  <a:srgbClr val="0000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altLang="en-US" sz="2400" dirty="0" smtClean="0">
                <a:solidFill>
                  <a:srgbClr val="000099"/>
                </a:solidFill>
              </a:rPr>
              <a:t>KK data</a:t>
            </a:r>
            <a:r>
              <a:rPr lang="en-US" altLang="en-US" sz="2400" dirty="0">
                <a:solidFill>
                  <a:srgbClr val="0000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altLang="en-US" sz="2400" dirty="0" smtClean="0">
                <a:solidFill>
                  <a:srgbClr val="0000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altLang="en-US" sz="2400" dirty="0">
                <a:solidFill>
                  <a:srgbClr val="0000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∙</a:t>
            </a:r>
            <a:r>
              <a:rPr lang="en-US" altLang="en-US" sz="2400" dirty="0" smtClean="0">
                <a:solidFill>
                  <a:srgbClr val="000099"/>
                </a:solidFill>
              </a:rPr>
              <a:t>)</a:t>
            </a:r>
            <a:r>
              <a:rPr lang="en-US" altLang="en-US" sz="2400" dirty="0" smtClean="0"/>
              <a:t>	</a:t>
            </a:r>
            <a:r>
              <a:rPr lang="en-US" altLang="en-US" sz="2400" i="1" dirty="0" smtClean="0"/>
              <a:t>minor scale</a:t>
            </a:r>
          </a:p>
          <a:p>
            <a:r>
              <a:rPr lang="en-US" altLang="en-US" sz="2400" dirty="0" smtClean="0">
                <a:solidFill>
                  <a:srgbClr val="C00000"/>
                </a:solidFill>
              </a:rPr>
              <a:t>Observations</a:t>
            </a:r>
          </a:p>
          <a:p>
            <a:pPr lvl="1"/>
            <a:r>
              <a:rPr lang="en-GB" sz="2000" dirty="0" smtClean="0"/>
              <a:t>the </a:t>
            </a:r>
            <a:r>
              <a:rPr lang="en-GB" sz="2000" dirty="0"/>
              <a:t>7 tones of the </a:t>
            </a:r>
            <a:r>
              <a:rPr lang="en-GB" sz="2000" dirty="0" smtClean="0">
                <a:solidFill>
                  <a:srgbClr val="FF0000"/>
                </a:solidFill>
              </a:rPr>
              <a:t>(diatonic) scale </a:t>
            </a:r>
            <a:r>
              <a:rPr lang="en-GB" sz="2000" dirty="0"/>
              <a:t>have higher values of tonal attraction than the 5 tones which are not part of the </a:t>
            </a:r>
            <a:r>
              <a:rPr lang="en-GB" sz="2000" dirty="0" smtClean="0"/>
              <a:t>scale</a:t>
            </a:r>
          </a:p>
          <a:p>
            <a:pPr lvl="1"/>
            <a:r>
              <a:rPr lang="en-GB" sz="2000" dirty="0" smtClean="0"/>
              <a:t>tones </a:t>
            </a:r>
            <a:r>
              <a:rPr lang="en-GB" sz="2000" dirty="0"/>
              <a:t>of the </a:t>
            </a:r>
            <a:r>
              <a:rPr lang="en-GB" sz="2000" dirty="0">
                <a:solidFill>
                  <a:srgbClr val="FF0000"/>
                </a:solidFill>
              </a:rPr>
              <a:t>tonic triad </a:t>
            </a:r>
            <a:r>
              <a:rPr lang="en-GB" sz="2000" dirty="0"/>
              <a:t>have higher values than the other tones of the </a:t>
            </a:r>
            <a:r>
              <a:rPr lang="en-GB" sz="2000" dirty="0" smtClean="0"/>
              <a:t>scale</a:t>
            </a:r>
            <a:endParaRPr lang="en-US" altLang="en-US" sz="2000" dirty="0" smtClean="0">
              <a:solidFill>
                <a:srgbClr val="C00000"/>
              </a:solidFill>
            </a:endParaRPr>
          </a:p>
        </p:txBody>
      </p:sp>
      <p:sp>
        <p:nvSpPr>
          <p:cNvPr id="5" name="Abgerundetes Rechteck 4"/>
          <p:cNvSpPr/>
          <p:nvPr/>
        </p:nvSpPr>
        <p:spPr bwMode="auto">
          <a:xfrm>
            <a:off x="826959" y="2757951"/>
            <a:ext cx="3420576" cy="176980"/>
          </a:xfrm>
          <a:prstGeom prst="roundRect">
            <a:avLst/>
          </a:prstGeom>
          <a:solidFill>
            <a:srgbClr val="C00000">
              <a:alpha val="25000"/>
            </a:srgbClr>
          </a:solidFill>
          <a:ln w="15875" cap="flat" cmpd="sng" algn="ctr">
            <a:noFill/>
            <a:prstDash val="sysDot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447675" algn="l"/>
              </a:tabLst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Gleichschenkliges Dreieck 6"/>
          <p:cNvSpPr/>
          <p:nvPr/>
        </p:nvSpPr>
        <p:spPr bwMode="auto">
          <a:xfrm rot="11244976">
            <a:off x="502063" y="1694380"/>
            <a:ext cx="2756617" cy="756000"/>
          </a:xfrm>
          <a:prstGeom prst="triangle">
            <a:avLst/>
          </a:prstGeom>
          <a:solidFill>
            <a:srgbClr val="C00000">
              <a:alpha val="25000"/>
            </a:srgbClr>
          </a:solidFill>
          <a:ln w="15875" cap="flat" cmpd="sng" algn="ctr">
            <a:noFill/>
            <a:prstDash val="sysDot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447675" algn="l"/>
              </a:tabLst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878015"/>
              </p:ext>
            </p:extLst>
          </p:nvPr>
        </p:nvGraphicFramePr>
        <p:xfrm>
          <a:off x="776595" y="3168618"/>
          <a:ext cx="3599127" cy="280346"/>
        </p:xfrm>
        <a:graphic>
          <a:graphicData uri="http://schemas.openxmlformats.org/drawingml/2006/table">
            <a:tbl>
              <a:tblPr/>
              <a:tblGrid>
                <a:gridCol w="236551"/>
                <a:gridCol w="339564"/>
                <a:gridCol w="236590"/>
                <a:gridCol w="349931"/>
                <a:gridCol w="240484"/>
                <a:gridCol w="308658"/>
                <a:gridCol w="315738"/>
                <a:gridCol w="331312"/>
                <a:gridCol w="315739"/>
                <a:gridCol w="314322"/>
                <a:gridCol w="344899"/>
                <a:gridCol w="265339"/>
              </a:tblGrid>
              <a:tr h="2803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C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C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anose="020B0602030504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♯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D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E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anose="020B0602030504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♭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F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F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anose="020B0602030504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♯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G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A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anose="020B0602030504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♭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A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B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anose="020B0602030504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♭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B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el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3430603"/>
              </p:ext>
            </p:extLst>
          </p:nvPr>
        </p:nvGraphicFramePr>
        <p:xfrm>
          <a:off x="5087674" y="3168893"/>
          <a:ext cx="3957472" cy="280346"/>
        </p:xfrm>
        <a:graphic>
          <a:graphicData uri="http://schemas.openxmlformats.org/drawingml/2006/table">
            <a:tbl>
              <a:tblPr/>
              <a:tblGrid>
                <a:gridCol w="260103"/>
                <a:gridCol w="373373"/>
                <a:gridCol w="260146"/>
                <a:gridCol w="384772"/>
                <a:gridCol w="264428"/>
                <a:gridCol w="339389"/>
                <a:gridCol w="347174"/>
                <a:gridCol w="364299"/>
                <a:gridCol w="347175"/>
                <a:gridCol w="345617"/>
                <a:gridCol w="379239"/>
                <a:gridCol w="291757"/>
              </a:tblGrid>
              <a:tr h="2803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C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C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anose="020B0602030504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♯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D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E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anose="020B0602030504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♭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F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F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anose="020B0602030504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♯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G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A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anose="020B0602030504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♭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A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B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anose="020B0602030504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♭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B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637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5" grpId="0" uiExpand="1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Fußzeilenplatzhalter 5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1400" smtClean="0"/>
              <a:t>Reinhard Blutner</a:t>
            </a:r>
          </a:p>
        </p:txBody>
      </p:sp>
      <p:sp>
        <p:nvSpPr>
          <p:cNvPr id="66563" name="Foliennummernplatzhalter 6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FC37653-19F8-473C-989B-AB25FC9CAC7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 dirty="0" smtClean="0"/>
          </a:p>
        </p:txBody>
      </p:sp>
      <p:sp>
        <p:nvSpPr>
          <p:cNvPr id="66564" name="Titel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1143000"/>
          </a:xfrm>
        </p:spPr>
        <p:txBody>
          <a:bodyPr/>
          <a:lstStyle/>
          <a:p>
            <a:pPr eaLnBrk="1" hangingPunct="1"/>
            <a:r>
              <a:rPr lang="de-DE" altLang="en-US" dirty="0" smtClean="0"/>
              <a:t>Lerdahl‘s </a:t>
            </a:r>
            <a:r>
              <a:rPr lang="de-DE" altLang="en-US" dirty="0" err="1" smtClean="0"/>
              <a:t>Hierarchic</a:t>
            </a:r>
            <a:r>
              <a:rPr lang="de-DE" altLang="en-US" dirty="0" smtClean="0"/>
              <a:t> Model </a:t>
            </a:r>
            <a:r>
              <a:rPr lang="de-DE" altLang="en-US" dirty="0" err="1" smtClean="0"/>
              <a:t>of</a:t>
            </a:r>
            <a:r>
              <a:rPr lang="de-DE" altLang="en-US" dirty="0" smtClean="0"/>
              <a:t> Tonal Pitch Space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523471" y="1660970"/>
            <a:ext cx="3299254" cy="229752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GB" sz="2400" dirty="0" smtClean="0"/>
              <a:t>The </a:t>
            </a:r>
            <a:r>
              <a:rPr lang="en-GB" sz="2400" dirty="0"/>
              <a:t>hierarchical model </a:t>
            </a:r>
            <a:r>
              <a:rPr lang="en-GB" sz="2400" dirty="0" smtClean="0"/>
              <a:t>gives a good description of the empirical attraction profiles.</a:t>
            </a:r>
          </a:p>
          <a:p>
            <a:pPr>
              <a:spcAft>
                <a:spcPts val="1200"/>
              </a:spcAft>
            </a:pPr>
            <a:r>
              <a:rPr lang="en-GB" sz="2400" dirty="0" smtClean="0"/>
              <a:t>The levels are pure stipulations </a:t>
            </a:r>
          </a:p>
          <a:p>
            <a:pPr>
              <a:spcAft>
                <a:spcPts val="1200"/>
              </a:spcAft>
            </a:pPr>
            <a:r>
              <a:rPr lang="en-GB" sz="2400" dirty="0" smtClean="0"/>
              <a:t>Problems with minor scales and non-Western music</a:t>
            </a:r>
            <a:endParaRPr lang="en-US" altLang="en-US" sz="2400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13" y="1660970"/>
            <a:ext cx="4951137" cy="455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99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5"/>
          <p:cNvSpPr txBox="1">
            <a:spLocks noGrp="1" noChangeArrowheads="1"/>
          </p:cNvSpPr>
          <p:nvPr/>
        </p:nvSpPr>
        <p:spPr bwMode="auto">
          <a:xfrm>
            <a:off x="6553200" y="6408738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AEA8D167-60E5-40F4-B154-5B5A5751D040}" type="slidenum">
              <a:rPr lang="en-US" altLang="en-US" sz="1000">
                <a:latin typeface="Verdana" panose="020B0604030504040204" pitchFamily="34" charset="0"/>
              </a:rPr>
              <a:pPr algn="r"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000">
              <a:latin typeface="Verdana" panose="020B0604030504040204" pitchFamily="34" charset="0"/>
            </a:endParaRPr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4154" y="2100692"/>
            <a:ext cx="8872537" cy="2697162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C00000"/>
                </a:solidFill>
              </a:rPr>
              <a:t>II</a:t>
            </a:r>
            <a:br>
              <a:rPr lang="en-US" altLang="en-US" dirty="0" smtClean="0">
                <a:solidFill>
                  <a:srgbClr val="C00000"/>
                </a:solidFill>
              </a:rPr>
            </a:br>
            <a:r>
              <a:rPr lang="en-US" altLang="en-US" dirty="0" smtClean="0">
                <a:solidFill>
                  <a:srgbClr val="C00000"/>
                </a:solidFill>
              </a:rPr>
              <a:t>The Quantum Model of </a:t>
            </a:r>
            <a:br>
              <a:rPr lang="en-US" altLang="en-US" dirty="0" smtClean="0">
                <a:solidFill>
                  <a:srgbClr val="C00000"/>
                </a:solidFill>
              </a:rPr>
            </a:br>
            <a:r>
              <a:rPr lang="en-US" altLang="en-US" dirty="0" smtClean="0">
                <a:solidFill>
                  <a:srgbClr val="C00000"/>
                </a:solidFill>
              </a:rPr>
              <a:t>Tonal Attraction and Tonal Forces</a:t>
            </a:r>
            <a:br>
              <a:rPr lang="en-US" altLang="en-US" dirty="0" smtClean="0">
                <a:solidFill>
                  <a:srgbClr val="C00000"/>
                </a:solidFill>
              </a:rPr>
            </a:br>
            <a:endParaRPr lang="de-DE" altLang="en-US" sz="3600" dirty="0" smtClean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10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 txBox="1">
            <a:spLocks noGrp="1" noChangeArrowheads="1"/>
          </p:cNvSpPr>
          <p:nvPr/>
        </p:nvSpPr>
        <p:spPr bwMode="auto">
          <a:xfrm>
            <a:off x="6553200" y="6408738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5F4CDAFD-1E30-4567-9693-622D41328EFE}" type="slidenum">
              <a:rPr lang="en-US" altLang="en-US" sz="1000">
                <a:latin typeface="Verdana" panose="020B0604030504040204" pitchFamily="34" charset="0"/>
              </a:rPr>
              <a:pPr algn="r"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000">
              <a:latin typeface="Verdana" panose="020B0604030504040204" pitchFamily="34" charset="0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333375"/>
            <a:ext cx="7993063" cy="1304925"/>
          </a:xfrm>
        </p:spPr>
        <p:txBody>
          <a:bodyPr/>
          <a:lstStyle/>
          <a:p>
            <a:pPr eaLnBrk="1" hangingPunct="1"/>
            <a:r>
              <a:rPr lang="de-DE" altLang="en-US" dirty="0" err="1" smtClean="0">
                <a:solidFill>
                  <a:srgbClr val="000099"/>
                </a:solidFill>
              </a:rPr>
              <a:t>Symmetry</a:t>
            </a:r>
            <a:r>
              <a:rPr lang="de-DE" altLang="en-US" dirty="0" smtClean="0">
                <a:solidFill>
                  <a:srgbClr val="000099"/>
                </a:solidFill>
              </a:rPr>
              <a:t> </a:t>
            </a:r>
            <a:r>
              <a:rPr lang="de-DE" altLang="en-US" dirty="0" err="1" smtClean="0">
                <a:solidFill>
                  <a:srgbClr val="000099"/>
                </a:solidFill>
              </a:rPr>
              <a:t>and</a:t>
            </a:r>
            <a:r>
              <a:rPr lang="de-DE" altLang="en-US" dirty="0" smtClean="0">
                <a:solidFill>
                  <a:srgbClr val="000099"/>
                </a:solidFill>
              </a:rPr>
              <a:t> </a:t>
            </a:r>
            <a:r>
              <a:rPr lang="de-DE" altLang="en-US" dirty="0" err="1" smtClean="0">
                <a:solidFill>
                  <a:srgbClr val="000099"/>
                </a:solidFill>
              </a:rPr>
              <a:t>Invariance</a:t>
            </a:r>
            <a:endParaRPr lang="de-DE" altLang="en-US" dirty="0" smtClean="0">
              <a:solidFill>
                <a:srgbClr val="000099"/>
              </a:solidFill>
            </a:endParaRP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89073" y="2300598"/>
            <a:ext cx="7291730" cy="2451875"/>
          </a:xfrm>
        </p:spPr>
        <p:txBody>
          <a:bodyPr/>
          <a:lstStyle/>
          <a:p>
            <a:pPr eaLnBrk="1" hangingPunct="1">
              <a:spcBef>
                <a:spcPts val="1800"/>
              </a:spcBef>
            </a:pPr>
            <a:r>
              <a:rPr lang="en-US" sz="2400" dirty="0" smtClean="0"/>
              <a:t>Symmetries in Quantum Physics</a:t>
            </a:r>
            <a:r>
              <a:rPr lang="en-US" sz="2400" dirty="0"/>
              <a:t>: </a:t>
            </a:r>
            <a:r>
              <a:rPr lang="en-US" sz="2400" dirty="0" smtClean="0"/>
              <a:t>“The </a:t>
            </a:r>
            <a:r>
              <a:rPr lang="en-US" sz="2400" dirty="0"/>
              <a:t>universe is an enormous direct product of representations of symmetry </a:t>
            </a:r>
            <a:r>
              <a:rPr lang="en-US" sz="2400" dirty="0" smtClean="0"/>
              <a:t>groups.”     S. Weinberg</a:t>
            </a:r>
            <a:endParaRPr lang="en-US" sz="2400" dirty="0"/>
          </a:p>
          <a:p>
            <a:pPr eaLnBrk="1" hangingPunct="1">
              <a:spcBef>
                <a:spcPts val="1800"/>
              </a:spcBef>
              <a:spcAft>
                <a:spcPts val="600"/>
              </a:spcAft>
            </a:pPr>
            <a:r>
              <a:rPr lang="en-US" altLang="en-US" sz="2400" dirty="0" smtClean="0"/>
              <a:t>Symmetries in Quantum Cognition: </a:t>
            </a:r>
            <a:r>
              <a:rPr lang="en-US" altLang="en-US" sz="2400" dirty="0"/>
              <a:t>???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en-US" dirty="0" smtClean="0"/>
              <a:t>Vision </a:t>
            </a:r>
            <a:r>
              <a:rPr lang="en-US" altLang="en-US" dirty="0"/>
              <a:t>(translation invariance)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en-US" dirty="0" smtClean="0">
                <a:solidFill>
                  <a:srgbClr val="C00000"/>
                </a:solidFill>
              </a:rPr>
              <a:t>Music</a:t>
            </a:r>
            <a:r>
              <a:rPr lang="en-US" altLang="en-US" dirty="0" smtClean="0"/>
              <a:t>  </a:t>
            </a:r>
            <a:r>
              <a:rPr lang="en-US" altLang="en-US" dirty="0"/>
              <a:t>(transposition invariance</a:t>
            </a:r>
            <a:r>
              <a:rPr lang="en-US" altLang="en-US" dirty="0" smtClean="0"/>
              <a:t>)</a:t>
            </a:r>
          </a:p>
          <a:p>
            <a:pPr lvl="1" eaLnBrk="1" hangingPunct="1">
              <a:spcBef>
                <a:spcPts val="0"/>
              </a:spcBef>
            </a:pPr>
            <a:endParaRPr lang="en-US" altLang="en-US" dirty="0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1400" smtClean="0"/>
              <a:t>Reinhard Blutner</a:t>
            </a:r>
          </a:p>
        </p:txBody>
      </p:sp>
    </p:spTree>
    <p:extLst>
      <p:ext uri="{BB962C8B-B14F-4D97-AF65-F5344CB8AC3E}">
        <p14:creationId xmlns:p14="http://schemas.microsoft.com/office/powerpoint/2010/main" val="263639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build="p"/>
    </p:bld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>
            <a:lumMod val="75000"/>
            <a:lumOff val="25000"/>
            <a:alpha val="28000"/>
          </a:schemeClr>
        </a:solidFill>
        <a:ln w="101600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AutoNum type="arabicPeriod"/>
          <a:tabLst>
            <a:tab pos="447675" algn="l"/>
          </a:tabLst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AutoNum type="arabicPeriod"/>
          <a:tabLst>
            <a:tab pos="447675" algn="l"/>
          </a:tabLst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buNone/>
          <a:defRPr b="1" dirty="0" smtClean="0"/>
        </a:defPPr>
      </a:lstStyle>
    </a:tx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1141</Words>
  <Application>Microsoft Office PowerPoint</Application>
  <PresentationFormat>Bildschirmpräsentation (4:3)</PresentationFormat>
  <Paragraphs>398</Paragraphs>
  <Slides>30</Slides>
  <Notes>24</Notes>
  <HiddenSlides>0</HiddenSlides>
  <MMClips>5</MMClips>
  <ScaleCrop>false</ScaleCrop>
  <HeadingPairs>
    <vt:vector size="8" baseType="variant">
      <vt:variant>
        <vt:lpstr>Verwendete Schriftarten</vt:lpstr>
      </vt:variant>
      <vt:variant>
        <vt:i4>11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43" baseType="lpstr">
      <vt:lpstr>MS PGothic</vt:lpstr>
      <vt:lpstr>Arial</vt:lpstr>
      <vt:lpstr>Calibri</vt:lpstr>
      <vt:lpstr>Cambria Math</vt:lpstr>
      <vt:lpstr>Lucida Sans Unicode</vt:lpstr>
      <vt:lpstr>Symbol</vt:lpstr>
      <vt:lpstr>Tahoma</vt:lpstr>
      <vt:lpstr>Times</vt:lpstr>
      <vt:lpstr>Times New Roman</vt:lpstr>
      <vt:lpstr>Verdana</vt:lpstr>
      <vt:lpstr>Wingdings</vt:lpstr>
      <vt:lpstr>Standarddesign</vt:lpstr>
      <vt:lpstr>Formel</vt:lpstr>
      <vt:lpstr> Toward a Gauge Theory of  Musical Forces</vt:lpstr>
      <vt:lpstr>Outline</vt:lpstr>
      <vt:lpstr>I Tonal Attraction and  Tonal Forces </vt:lpstr>
      <vt:lpstr>Three Empirical Questions</vt:lpstr>
      <vt:lpstr>The Attraction Experiment</vt:lpstr>
      <vt:lpstr>Results</vt:lpstr>
      <vt:lpstr>Lerdahl‘s Hierarchic Model of Tonal Pitch Space</vt:lpstr>
      <vt:lpstr>II The Quantum Model of  Tonal Attraction and Tonal Forces </vt:lpstr>
      <vt:lpstr>Symmetry and Invariance</vt:lpstr>
      <vt:lpstr>PowerPoint-Präsentation</vt:lpstr>
      <vt:lpstr>Qubit states</vt:lpstr>
      <vt:lpstr>Bloch spheres</vt:lpstr>
      <vt:lpstr>PowerPoint-Präsentation</vt:lpstr>
      <vt:lpstr>PowerPoint-Präsentation</vt:lpstr>
      <vt:lpstr>Representation Theory</vt:lpstr>
      <vt:lpstr>Absolute and Relative Pitch Profiles</vt:lpstr>
      <vt:lpstr>PowerPoint-Präsentation</vt:lpstr>
      <vt:lpstr>Introducing a Local Variable</vt:lpstr>
      <vt:lpstr>The Force-Free  Kernel Distribution</vt:lpstr>
      <vt:lpstr>Why the spatial Variable?</vt:lpstr>
      <vt:lpstr>Deformation and Gauge</vt:lpstr>
      <vt:lpstr>PowerPoint-Präsentation</vt:lpstr>
      <vt:lpstr>Musical Micro-Forces</vt:lpstr>
      <vt:lpstr>PowerPoint-Präsentation</vt:lpstr>
      <vt:lpstr>PowerPoint-Präsentation</vt:lpstr>
      <vt:lpstr>Appendix </vt:lpstr>
      <vt:lpstr>Tonal Forces</vt:lpstr>
      <vt:lpstr>Interval Cycles Model (Woolhouse 2009)</vt:lpstr>
      <vt:lpstr>Spectral Pitch Class Model (Milne et al. 2015)</vt:lpstr>
      <vt:lpstr>Comparing the Models</vt:lpstr>
    </vt:vector>
  </TitlesOfParts>
  <Company>Concordia Discors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Dynamic Cognitive Modeling</dc:title>
  <dc:creator>RB</dc:creator>
  <cp:lastModifiedBy>reinhard blutner</cp:lastModifiedBy>
  <cp:revision>1096</cp:revision>
  <cp:lastPrinted>2013-11-18T20:33:09Z</cp:lastPrinted>
  <dcterms:created xsi:type="dcterms:W3CDTF">2010-08-14T14:29:42Z</dcterms:created>
  <dcterms:modified xsi:type="dcterms:W3CDTF">2016-07-18T14:45:59Z</dcterms:modified>
</cp:coreProperties>
</file>